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9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3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7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7BE0-2AB3-48FE-821F-794FC387ABE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2F8A-A4F9-41DA-8805-9AAB26ED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8.wav"/><Relationship Id="rId7" Type="http://schemas.openxmlformats.org/officeDocument/2006/relationships/image" Target="../media/image20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Pigment Inhibitors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8262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7905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9223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98" y="16002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75298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65387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17" y="17907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74" y="50292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65387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10938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98" y="49530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298873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Resistance</a:t>
            </a:r>
            <a:endParaRPr lang="en-US" sz="7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600200"/>
            <a:ext cx="5627894" cy="490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2895600" cy="49530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Fluridone</a:t>
            </a:r>
            <a:r>
              <a:rPr lang="en-US" dirty="0" smtClean="0"/>
              <a:t> resistance in hydrilla </a:t>
            </a:r>
          </a:p>
          <a:p>
            <a:r>
              <a:rPr lang="en-US" dirty="0" smtClean="0"/>
              <a:t>Single amino acid substitution</a:t>
            </a:r>
          </a:p>
          <a:p>
            <a:r>
              <a:rPr lang="en-US" dirty="0" smtClean="0"/>
              <a:t>Confers 2 to 7X tolerance</a:t>
            </a:r>
          </a:p>
          <a:p>
            <a:r>
              <a:rPr lang="en-US" dirty="0" smtClean="0"/>
              <a:t>Cross resistant to other </a:t>
            </a:r>
            <a:r>
              <a:rPr lang="en-US" dirty="0" err="1" smtClean="0"/>
              <a:t>phytoene</a:t>
            </a:r>
            <a:r>
              <a:rPr lang="en-US" dirty="0" smtClean="0"/>
              <a:t> </a:t>
            </a:r>
            <a:r>
              <a:rPr lang="en-US" dirty="0" err="1" smtClean="0"/>
              <a:t>desaturase</a:t>
            </a:r>
            <a:r>
              <a:rPr lang="en-US" dirty="0" smtClean="0"/>
              <a:t> inhibitors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Pigment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52578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Phytoene</a:t>
            </a:r>
            <a:r>
              <a:rPr lang="en-US" sz="3600" dirty="0" smtClean="0"/>
              <a:t> </a:t>
            </a:r>
            <a:r>
              <a:rPr lang="en-US" sz="3600" dirty="0" err="1" smtClean="0"/>
              <a:t>desaturase</a:t>
            </a:r>
            <a:endParaRPr lang="en-US" sz="3600" dirty="0"/>
          </a:p>
          <a:p>
            <a:pPr lvl="1"/>
            <a:r>
              <a:rPr lang="en-US" sz="3200" dirty="0" err="1" smtClean="0"/>
              <a:t>Pyridazinones</a:t>
            </a:r>
            <a:r>
              <a:rPr lang="en-US" sz="3200" dirty="0" smtClean="0"/>
              <a:t>, </a:t>
            </a:r>
            <a:r>
              <a:rPr lang="en-US" sz="3200" dirty="0" err="1" smtClean="0"/>
              <a:t>Pyridinecarboxamides</a:t>
            </a:r>
            <a:r>
              <a:rPr lang="en-US" sz="3200" dirty="0" smtClean="0"/>
              <a:t>, Others</a:t>
            </a:r>
          </a:p>
          <a:p>
            <a:r>
              <a:rPr lang="en-US" sz="3600" dirty="0" smtClean="0"/>
              <a:t>4-HPPD </a:t>
            </a:r>
          </a:p>
          <a:p>
            <a:pPr lvl="1"/>
            <a:r>
              <a:rPr lang="en-US" sz="3200" dirty="0" err="1" smtClean="0"/>
              <a:t>Callistemones</a:t>
            </a:r>
            <a:r>
              <a:rPr lang="en-US" sz="3200" dirty="0" smtClean="0"/>
              <a:t>, </a:t>
            </a:r>
            <a:r>
              <a:rPr lang="en-US" sz="3200" dirty="0" err="1" smtClean="0"/>
              <a:t>Isoxoles</a:t>
            </a:r>
            <a:r>
              <a:rPr lang="en-US" sz="3200" dirty="0" smtClean="0"/>
              <a:t>, </a:t>
            </a:r>
            <a:r>
              <a:rPr lang="en-US" sz="3200" dirty="0" err="1" smtClean="0"/>
              <a:t>Pyrazoles</a:t>
            </a:r>
            <a:r>
              <a:rPr lang="en-US" sz="3200" dirty="0" smtClean="0"/>
              <a:t>, </a:t>
            </a:r>
            <a:r>
              <a:rPr lang="en-US" sz="3200" dirty="0" err="1" smtClean="0"/>
              <a:t>Triketones</a:t>
            </a:r>
            <a:endParaRPr lang="en-US" sz="3200" dirty="0" smtClean="0"/>
          </a:p>
          <a:p>
            <a:r>
              <a:rPr lang="en-US" sz="3600" dirty="0" smtClean="0"/>
              <a:t>Unknown target sites</a:t>
            </a:r>
          </a:p>
          <a:p>
            <a:pPr lvl="1"/>
            <a:r>
              <a:rPr lang="en-US" sz="3200" dirty="0" err="1" smtClean="0"/>
              <a:t>Triazoles</a:t>
            </a:r>
            <a:r>
              <a:rPr lang="en-US" sz="3200" dirty="0" smtClean="0"/>
              <a:t>, </a:t>
            </a:r>
            <a:r>
              <a:rPr lang="en-US" sz="3200" dirty="0" err="1" smtClean="0"/>
              <a:t>isoxazolidinones</a:t>
            </a:r>
            <a:r>
              <a:rPr lang="en-US" sz="3200" dirty="0" smtClean="0"/>
              <a:t>, </a:t>
            </a:r>
            <a:r>
              <a:rPr lang="en-US" sz="3200" dirty="0" err="1" smtClean="0"/>
              <a:t>diphenylethers</a:t>
            </a:r>
            <a:endParaRPr lang="en-US" sz="3200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History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525963"/>
          </a:xfrm>
        </p:spPr>
        <p:txBody>
          <a:bodyPr/>
          <a:lstStyle/>
          <a:p>
            <a:r>
              <a:rPr lang="en-US" dirty="0" err="1" smtClean="0"/>
              <a:t>Amitrole</a:t>
            </a:r>
            <a:r>
              <a:rPr lang="en-US" dirty="0" smtClean="0"/>
              <a:t> first discovered in 1953</a:t>
            </a:r>
          </a:p>
          <a:p>
            <a:r>
              <a:rPr lang="en-US" dirty="0" err="1" smtClean="0"/>
              <a:t>Norfluazon</a:t>
            </a:r>
            <a:r>
              <a:rPr lang="en-US" dirty="0" smtClean="0"/>
              <a:t> and </a:t>
            </a:r>
            <a:r>
              <a:rPr lang="en-US" dirty="0" err="1" smtClean="0"/>
              <a:t>fluridone</a:t>
            </a:r>
            <a:r>
              <a:rPr lang="en-US" dirty="0" smtClean="0"/>
              <a:t> in 1968 and 1977, </a:t>
            </a:r>
            <a:r>
              <a:rPr lang="en-US" dirty="0" err="1" smtClean="0"/>
              <a:t>fluridone</a:t>
            </a:r>
            <a:r>
              <a:rPr lang="en-US" dirty="0" smtClean="0"/>
              <a:t> registered for aquatics in 1986</a:t>
            </a:r>
          </a:p>
          <a:p>
            <a:r>
              <a:rPr lang="en-US" dirty="0" err="1" smtClean="0"/>
              <a:t>Clomazone</a:t>
            </a:r>
            <a:r>
              <a:rPr lang="en-US" dirty="0" smtClean="0"/>
              <a:t>  in 1985</a:t>
            </a:r>
          </a:p>
          <a:p>
            <a:r>
              <a:rPr lang="en-US" dirty="0" err="1" smtClean="0"/>
              <a:t>Isoxaflutole</a:t>
            </a:r>
            <a:r>
              <a:rPr lang="en-US" dirty="0" smtClean="0"/>
              <a:t> and </a:t>
            </a:r>
            <a:r>
              <a:rPr lang="en-US" dirty="0" err="1" smtClean="0"/>
              <a:t>mesotrione</a:t>
            </a:r>
            <a:r>
              <a:rPr lang="en-US" dirty="0" smtClean="0"/>
              <a:t> in mid 1990’s and early 2000’s</a:t>
            </a:r>
          </a:p>
          <a:p>
            <a:r>
              <a:rPr lang="en-US" dirty="0" smtClean="0"/>
              <a:t>Recent registrations include </a:t>
            </a:r>
            <a:r>
              <a:rPr lang="en-US" dirty="0" err="1" smtClean="0"/>
              <a:t>tembotrione</a:t>
            </a:r>
            <a:r>
              <a:rPr lang="en-US" dirty="0" smtClean="0"/>
              <a:t> and </a:t>
            </a:r>
            <a:r>
              <a:rPr lang="en-US" dirty="0" err="1" smtClean="0"/>
              <a:t>topramezone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500" dirty="0">
                <a:solidFill>
                  <a:prstClr val="black"/>
                </a:solidFill>
              </a:rPr>
              <a:t>Pigment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Predominately soil applied and translocated via the xylem (</a:t>
            </a:r>
            <a:r>
              <a:rPr lang="en-US" dirty="0" err="1" smtClean="0"/>
              <a:t>apoplastic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Limited movement in phloem, although </a:t>
            </a:r>
            <a:r>
              <a:rPr lang="en-US" dirty="0" err="1" smtClean="0"/>
              <a:t>amitrole</a:t>
            </a:r>
            <a:r>
              <a:rPr lang="en-US" dirty="0" smtClean="0"/>
              <a:t> and </a:t>
            </a:r>
            <a:r>
              <a:rPr lang="en-US" dirty="0" err="1" smtClean="0"/>
              <a:t>mesotrione</a:t>
            </a:r>
            <a:r>
              <a:rPr lang="en-US" dirty="0" smtClean="0"/>
              <a:t> appear to have some phloem mobility</a:t>
            </a:r>
          </a:p>
          <a:p>
            <a:r>
              <a:rPr lang="en-US" dirty="0" smtClean="0"/>
              <a:t>Broadleaf and grass activity</a:t>
            </a:r>
          </a:p>
          <a:p>
            <a:r>
              <a:rPr lang="en-US" dirty="0" smtClean="0"/>
              <a:t>Wide range of crops – soybeans, corn, cereals, cotton</a:t>
            </a:r>
          </a:p>
          <a:p>
            <a:r>
              <a:rPr lang="en-US" dirty="0" err="1" smtClean="0"/>
              <a:t>Clomazone</a:t>
            </a:r>
            <a:r>
              <a:rPr lang="en-US" dirty="0" smtClean="0"/>
              <a:t> very volatile, others soil persistent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46282" r="-2006" b="11879"/>
          <a:stretch/>
        </p:blipFill>
        <p:spPr>
          <a:xfrm>
            <a:off x="4267200" y="1302290"/>
            <a:ext cx="3962400" cy="221047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3429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15559"/>
          <a:stretch/>
        </p:blipFill>
        <p:spPr>
          <a:xfrm>
            <a:off x="345332" y="3962400"/>
            <a:ext cx="2474068" cy="2701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4193" r="9819" b="7030"/>
          <a:stretch/>
        </p:blipFill>
        <p:spPr>
          <a:xfrm>
            <a:off x="4800600" y="3707051"/>
            <a:ext cx="4032115" cy="29568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Mechanism of Action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Block pigment formation, primarily carotenoids</a:t>
            </a:r>
          </a:p>
          <a:p>
            <a:r>
              <a:rPr lang="en-US" dirty="0" smtClean="0"/>
              <a:t>Carotenoids function to accept excess energy from chlorophyll, dissipating as infra-red (heat)</a:t>
            </a:r>
          </a:p>
          <a:p>
            <a:r>
              <a:rPr lang="en-US" dirty="0" smtClean="0"/>
              <a:t>Chlorophyll cannot get rid of excess energy, photo-oxidizes</a:t>
            </a:r>
          </a:p>
          <a:p>
            <a:r>
              <a:rPr lang="en-US" dirty="0" smtClean="0"/>
              <a:t>Results in bleached tissue, or sometimes pinkish red tissue – due to </a:t>
            </a:r>
            <a:r>
              <a:rPr lang="en-US" dirty="0" err="1" smtClean="0"/>
              <a:t>anthocyanins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0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4561" r="21413" b="24843"/>
          <a:stretch/>
        </p:blipFill>
        <p:spPr bwMode="auto">
          <a:xfrm>
            <a:off x="3810000" y="0"/>
            <a:ext cx="5181600" cy="678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 err="1" smtClean="0"/>
              <a:t>Fluridone</a:t>
            </a:r>
            <a:r>
              <a:rPr lang="en-US" sz="3600" dirty="0" smtClean="0"/>
              <a:t>, </a:t>
            </a:r>
            <a:r>
              <a:rPr lang="en-US" sz="3600" dirty="0" err="1" smtClean="0"/>
              <a:t>norflurazon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Amitrole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Clomazone</a:t>
            </a:r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577830" y="826851"/>
            <a:ext cx="4751943" cy="1118681"/>
          </a:xfrm>
          <a:custGeom>
            <a:avLst/>
            <a:gdLst>
              <a:gd name="connsiteX0" fmla="*/ 0 w 4751943"/>
              <a:gd name="connsiteY0" fmla="*/ 1118681 h 1118681"/>
              <a:gd name="connsiteX1" fmla="*/ 48638 w 4751943"/>
              <a:gd name="connsiteY1" fmla="*/ 1099226 h 1118681"/>
              <a:gd name="connsiteX2" fmla="*/ 107004 w 4751943"/>
              <a:gd name="connsiteY2" fmla="*/ 1079770 h 1118681"/>
              <a:gd name="connsiteX3" fmla="*/ 175098 w 4751943"/>
              <a:gd name="connsiteY3" fmla="*/ 1050587 h 1118681"/>
              <a:gd name="connsiteX4" fmla="*/ 311285 w 4751943"/>
              <a:gd name="connsiteY4" fmla="*/ 1040860 h 1118681"/>
              <a:gd name="connsiteX5" fmla="*/ 573932 w 4751943"/>
              <a:gd name="connsiteY5" fmla="*/ 1021404 h 1118681"/>
              <a:gd name="connsiteX6" fmla="*/ 612842 w 4751943"/>
              <a:gd name="connsiteY6" fmla="*/ 1011677 h 1118681"/>
              <a:gd name="connsiteX7" fmla="*/ 661481 w 4751943"/>
              <a:gd name="connsiteY7" fmla="*/ 992221 h 1118681"/>
              <a:gd name="connsiteX8" fmla="*/ 768485 w 4751943"/>
              <a:gd name="connsiteY8" fmla="*/ 972766 h 1118681"/>
              <a:gd name="connsiteX9" fmla="*/ 836579 w 4751943"/>
              <a:gd name="connsiteY9" fmla="*/ 953311 h 1118681"/>
              <a:gd name="connsiteX10" fmla="*/ 924127 w 4751943"/>
              <a:gd name="connsiteY10" fmla="*/ 933855 h 1118681"/>
              <a:gd name="connsiteX11" fmla="*/ 963038 w 4751943"/>
              <a:gd name="connsiteY11" fmla="*/ 924128 h 1118681"/>
              <a:gd name="connsiteX12" fmla="*/ 1040859 w 4751943"/>
              <a:gd name="connsiteY12" fmla="*/ 894945 h 1118681"/>
              <a:gd name="connsiteX13" fmla="*/ 1099225 w 4751943"/>
              <a:gd name="connsiteY13" fmla="*/ 875489 h 1118681"/>
              <a:gd name="connsiteX14" fmla="*/ 1177047 w 4751943"/>
              <a:gd name="connsiteY14" fmla="*/ 856034 h 1118681"/>
              <a:gd name="connsiteX15" fmla="*/ 1274323 w 4751943"/>
              <a:gd name="connsiteY15" fmla="*/ 817123 h 1118681"/>
              <a:gd name="connsiteX16" fmla="*/ 1332689 w 4751943"/>
              <a:gd name="connsiteY16" fmla="*/ 797668 h 1118681"/>
              <a:gd name="connsiteX17" fmla="*/ 1391055 w 4751943"/>
              <a:gd name="connsiteY17" fmla="*/ 787940 h 1118681"/>
              <a:gd name="connsiteX18" fmla="*/ 1498059 w 4751943"/>
              <a:gd name="connsiteY18" fmla="*/ 758758 h 1118681"/>
              <a:gd name="connsiteX19" fmla="*/ 1585608 w 4751943"/>
              <a:gd name="connsiteY19" fmla="*/ 729575 h 1118681"/>
              <a:gd name="connsiteX20" fmla="*/ 1643974 w 4751943"/>
              <a:gd name="connsiteY20" fmla="*/ 710119 h 1118681"/>
              <a:gd name="connsiteX21" fmla="*/ 1692613 w 4751943"/>
              <a:gd name="connsiteY21" fmla="*/ 690664 h 1118681"/>
              <a:gd name="connsiteX22" fmla="*/ 1731523 w 4751943"/>
              <a:gd name="connsiteY22" fmla="*/ 680936 h 1118681"/>
              <a:gd name="connsiteX23" fmla="*/ 1760706 w 4751943"/>
              <a:gd name="connsiteY23" fmla="*/ 671209 h 1118681"/>
              <a:gd name="connsiteX24" fmla="*/ 1789889 w 4751943"/>
              <a:gd name="connsiteY24" fmla="*/ 651753 h 1118681"/>
              <a:gd name="connsiteX25" fmla="*/ 1857983 w 4751943"/>
              <a:gd name="connsiteY25" fmla="*/ 632298 h 1118681"/>
              <a:gd name="connsiteX26" fmla="*/ 1887166 w 4751943"/>
              <a:gd name="connsiteY26" fmla="*/ 603115 h 1118681"/>
              <a:gd name="connsiteX27" fmla="*/ 1935804 w 4751943"/>
              <a:gd name="connsiteY27" fmla="*/ 593387 h 1118681"/>
              <a:gd name="connsiteX28" fmla="*/ 2023353 w 4751943"/>
              <a:gd name="connsiteY28" fmla="*/ 564204 h 1118681"/>
              <a:gd name="connsiteX29" fmla="*/ 2091447 w 4751943"/>
              <a:gd name="connsiteY29" fmla="*/ 544749 h 1118681"/>
              <a:gd name="connsiteX30" fmla="*/ 2149813 w 4751943"/>
              <a:gd name="connsiteY30" fmla="*/ 525294 h 1118681"/>
              <a:gd name="connsiteX31" fmla="*/ 2227634 w 4751943"/>
              <a:gd name="connsiteY31" fmla="*/ 505838 h 1118681"/>
              <a:gd name="connsiteX32" fmla="*/ 2256817 w 4751943"/>
              <a:gd name="connsiteY32" fmla="*/ 496111 h 1118681"/>
              <a:gd name="connsiteX33" fmla="*/ 2295727 w 4751943"/>
              <a:gd name="connsiteY33" fmla="*/ 486383 h 1118681"/>
              <a:gd name="connsiteX34" fmla="*/ 2334638 w 4751943"/>
              <a:gd name="connsiteY34" fmla="*/ 466928 h 1118681"/>
              <a:gd name="connsiteX35" fmla="*/ 2393004 w 4751943"/>
              <a:gd name="connsiteY35" fmla="*/ 457200 h 1118681"/>
              <a:gd name="connsiteX36" fmla="*/ 2509736 w 4751943"/>
              <a:gd name="connsiteY36" fmla="*/ 437745 h 1118681"/>
              <a:gd name="connsiteX37" fmla="*/ 2607013 w 4751943"/>
              <a:gd name="connsiteY37" fmla="*/ 408562 h 1118681"/>
              <a:gd name="connsiteX38" fmla="*/ 2655651 w 4751943"/>
              <a:gd name="connsiteY38" fmla="*/ 398834 h 1118681"/>
              <a:gd name="connsiteX39" fmla="*/ 2704289 w 4751943"/>
              <a:gd name="connsiteY39" fmla="*/ 379379 h 1118681"/>
              <a:gd name="connsiteX40" fmla="*/ 2743200 w 4751943"/>
              <a:gd name="connsiteY40" fmla="*/ 369651 h 1118681"/>
              <a:gd name="connsiteX41" fmla="*/ 2830749 w 4751943"/>
              <a:gd name="connsiteY41" fmla="*/ 340468 h 1118681"/>
              <a:gd name="connsiteX42" fmla="*/ 2898842 w 4751943"/>
              <a:gd name="connsiteY42" fmla="*/ 311285 h 1118681"/>
              <a:gd name="connsiteX43" fmla="*/ 2928025 w 4751943"/>
              <a:gd name="connsiteY43" fmla="*/ 301558 h 1118681"/>
              <a:gd name="connsiteX44" fmla="*/ 2966936 w 4751943"/>
              <a:gd name="connsiteY44" fmla="*/ 282102 h 1118681"/>
              <a:gd name="connsiteX45" fmla="*/ 3035030 w 4751943"/>
              <a:gd name="connsiteY45" fmla="*/ 272375 h 1118681"/>
              <a:gd name="connsiteX46" fmla="*/ 3132306 w 4751943"/>
              <a:gd name="connsiteY46" fmla="*/ 243192 h 1118681"/>
              <a:gd name="connsiteX47" fmla="*/ 3239310 w 4751943"/>
              <a:gd name="connsiteY47" fmla="*/ 223736 h 1118681"/>
              <a:gd name="connsiteX48" fmla="*/ 3326859 w 4751943"/>
              <a:gd name="connsiteY48" fmla="*/ 214009 h 1118681"/>
              <a:gd name="connsiteX49" fmla="*/ 3394953 w 4751943"/>
              <a:gd name="connsiteY49" fmla="*/ 204281 h 1118681"/>
              <a:gd name="connsiteX50" fmla="*/ 4221804 w 4751943"/>
              <a:gd name="connsiteY50" fmla="*/ 194553 h 1118681"/>
              <a:gd name="connsiteX51" fmla="*/ 4289898 w 4751943"/>
              <a:gd name="connsiteY51" fmla="*/ 175098 h 1118681"/>
              <a:gd name="connsiteX52" fmla="*/ 4348264 w 4751943"/>
              <a:gd name="connsiteY52" fmla="*/ 155643 h 1118681"/>
              <a:gd name="connsiteX53" fmla="*/ 4387174 w 4751943"/>
              <a:gd name="connsiteY53" fmla="*/ 145915 h 1118681"/>
              <a:gd name="connsiteX54" fmla="*/ 4416357 w 4751943"/>
              <a:gd name="connsiteY54" fmla="*/ 136187 h 1118681"/>
              <a:gd name="connsiteX55" fmla="*/ 4464996 w 4751943"/>
              <a:gd name="connsiteY55" fmla="*/ 126460 h 1118681"/>
              <a:gd name="connsiteX56" fmla="*/ 4494179 w 4751943"/>
              <a:gd name="connsiteY56" fmla="*/ 116732 h 1118681"/>
              <a:gd name="connsiteX57" fmla="*/ 4630366 w 4751943"/>
              <a:gd name="connsiteY57" fmla="*/ 107004 h 1118681"/>
              <a:gd name="connsiteX58" fmla="*/ 4669276 w 4751943"/>
              <a:gd name="connsiteY58" fmla="*/ 97277 h 1118681"/>
              <a:gd name="connsiteX59" fmla="*/ 4688732 w 4751943"/>
              <a:gd name="connsiteY59" fmla="*/ 77821 h 1118681"/>
              <a:gd name="connsiteX60" fmla="*/ 4717915 w 4751943"/>
              <a:gd name="connsiteY60" fmla="*/ 68094 h 1118681"/>
              <a:gd name="connsiteX61" fmla="*/ 4708187 w 4751943"/>
              <a:gd name="connsiteY61" fmla="*/ 38911 h 1118681"/>
              <a:gd name="connsiteX62" fmla="*/ 4610910 w 4751943"/>
              <a:gd name="connsiteY62" fmla="*/ 29183 h 1118681"/>
              <a:gd name="connsiteX63" fmla="*/ 4572000 w 4751943"/>
              <a:gd name="connsiteY63" fmla="*/ 19455 h 1118681"/>
              <a:gd name="connsiteX64" fmla="*/ 4523361 w 4751943"/>
              <a:gd name="connsiteY64" fmla="*/ 9728 h 1118681"/>
              <a:gd name="connsiteX65" fmla="*/ 4494179 w 4751943"/>
              <a:gd name="connsiteY65" fmla="*/ 0 h 1118681"/>
              <a:gd name="connsiteX66" fmla="*/ 4747098 w 4751943"/>
              <a:gd name="connsiteY66" fmla="*/ 9728 h 1118681"/>
              <a:gd name="connsiteX67" fmla="*/ 4717915 w 4751943"/>
              <a:gd name="connsiteY67" fmla="*/ 233464 h 1118681"/>
              <a:gd name="connsiteX68" fmla="*/ 4688732 w 4751943"/>
              <a:gd name="connsiteY68" fmla="*/ 252919 h 1118681"/>
              <a:gd name="connsiteX69" fmla="*/ 4669276 w 4751943"/>
              <a:gd name="connsiteY69" fmla="*/ 272375 h 1118681"/>
              <a:gd name="connsiteX70" fmla="*/ 4649821 w 4751943"/>
              <a:gd name="connsiteY70" fmla="*/ 252919 h 1118681"/>
              <a:gd name="connsiteX71" fmla="*/ 4669276 w 4751943"/>
              <a:gd name="connsiteY71" fmla="*/ 155643 h 1118681"/>
              <a:gd name="connsiteX72" fmla="*/ 4688732 w 4751943"/>
              <a:gd name="connsiteY72" fmla="*/ 97277 h 1118681"/>
              <a:gd name="connsiteX73" fmla="*/ 4717915 w 4751943"/>
              <a:gd name="connsiteY73" fmla="*/ 77821 h 111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751943" h="1118681">
                <a:moveTo>
                  <a:pt x="0" y="1118681"/>
                </a:moveTo>
                <a:cubicBezTo>
                  <a:pt x="16213" y="1112196"/>
                  <a:pt x="32228" y="1105193"/>
                  <a:pt x="48638" y="1099226"/>
                </a:cubicBezTo>
                <a:cubicBezTo>
                  <a:pt x="67911" y="1092218"/>
                  <a:pt x="89940" y="1091146"/>
                  <a:pt x="107004" y="1079770"/>
                </a:cubicBezTo>
                <a:cubicBezTo>
                  <a:pt x="136324" y="1060224"/>
                  <a:pt x="137409" y="1054775"/>
                  <a:pt x="175098" y="1050587"/>
                </a:cubicBezTo>
                <a:cubicBezTo>
                  <a:pt x="220331" y="1045561"/>
                  <a:pt x="265919" y="1044489"/>
                  <a:pt x="311285" y="1040860"/>
                </a:cubicBezTo>
                <a:cubicBezTo>
                  <a:pt x="569092" y="1020236"/>
                  <a:pt x="238805" y="1042350"/>
                  <a:pt x="573932" y="1021404"/>
                </a:cubicBezTo>
                <a:cubicBezTo>
                  <a:pt x="586902" y="1018162"/>
                  <a:pt x="600159" y="1015905"/>
                  <a:pt x="612842" y="1011677"/>
                </a:cubicBezTo>
                <a:cubicBezTo>
                  <a:pt x="629408" y="1006155"/>
                  <a:pt x="644755" y="997239"/>
                  <a:pt x="661481" y="992221"/>
                </a:cubicBezTo>
                <a:cubicBezTo>
                  <a:pt x="682336" y="985965"/>
                  <a:pt x="750026" y="976458"/>
                  <a:pt x="768485" y="972766"/>
                </a:cubicBezTo>
                <a:cubicBezTo>
                  <a:pt x="819156" y="962631"/>
                  <a:pt x="793322" y="965670"/>
                  <a:pt x="836579" y="953311"/>
                </a:cubicBezTo>
                <a:cubicBezTo>
                  <a:pt x="878099" y="941448"/>
                  <a:pt x="878989" y="943886"/>
                  <a:pt x="924127" y="933855"/>
                </a:cubicBezTo>
                <a:cubicBezTo>
                  <a:pt x="937178" y="930955"/>
                  <a:pt x="950068" y="927370"/>
                  <a:pt x="963038" y="924128"/>
                </a:cubicBezTo>
                <a:cubicBezTo>
                  <a:pt x="1028276" y="891508"/>
                  <a:pt x="974633" y="914813"/>
                  <a:pt x="1040859" y="894945"/>
                </a:cubicBezTo>
                <a:cubicBezTo>
                  <a:pt x="1060502" y="889052"/>
                  <a:pt x="1079329" y="880463"/>
                  <a:pt x="1099225" y="875489"/>
                </a:cubicBezTo>
                <a:cubicBezTo>
                  <a:pt x="1125166" y="869004"/>
                  <a:pt x="1153131" y="867992"/>
                  <a:pt x="1177047" y="856034"/>
                </a:cubicBezTo>
                <a:cubicBezTo>
                  <a:pt x="1234297" y="827409"/>
                  <a:pt x="1202204" y="841163"/>
                  <a:pt x="1274323" y="817123"/>
                </a:cubicBezTo>
                <a:cubicBezTo>
                  <a:pt x="1293778" y="810638"/>
                  <a:pt x="1312460" y="801040"/>
                  <a:pt x="1332689" y="797668"/>
                </a:cubicBezTo>
                <a:lnTo>
                  <a:pt x="1391055" y="787940"/>
                </a:lnTo>
                <a:cubicBezTo>
                  <a:pt x="1472824" y="747057"/>
                  <a:pt x="1380272" y="788204"/>
                  <a:pt x="1498059" y="758758"/>
                </a:cubicBezTo>
                <a:cubicBezTo>
                  <a:pt x="1527902" y="751297"/>
                  <a:pt x="1556425" y="739303"/>
                  <a:pt x="1585608" y="729575"/>
                </a:cubicBezTo>
                <a:cubicBezTo>
                  <a:pt x="1605063" y="723090"/>
                  <a:pt x="1624933" y="717735"/>
                  <a:pt x="1643974" y="710119"/>
                </a:cubicBezTo>
                <a:cubicBezTo>
                  <a:pt x="1660187" y="703634"/>
                  <a:pt x="1676047" y="696186"/>
                  <a:pt x="1692613" y="690664"/>
                </a:cubicBezTo>
                <a:cubicBezTo>
                  <a:pt x="1705296" y="686436"/>
                  <a:pt x="1718668" y="684609"/>
                  <a:pt x="1731523" y="680936"/>
                </a:cubicBezTo>
                <a:cubicBezTo>
                  <a:pt x="1741382" y="678119"/>
                  <a:pt x="1750978" y="674451"/>
                  <a:pt x="1760706" y="671209"/>
                </a:cubicBezTo>
                <a:cubicBezTo>
                  <a:pt x="1770434" y="664724"/>
                  <a:pt x="1779432" y="656982"/>
                  <a:pt x="1789889" y="651753"/>
                </a:cubicBezTo>
                <a:cubicBezTo>
                  <a:pt x="1803840" y="644778"/>
                  <a:pt x="1845522" y="635413"/>
                  <a:pt x="1857983" y="632298"/>
                </a:cubicBezTo>
                <a:cubicBezTo>
                  <a:pt x="1867711" y="622570"/>
                  <a:pt x="1874861" y="609267"/>
                  <a:pt x="1887166" y="603115"/>
                </a:cubicBezTo>
                <a:cubicBezTo>
                  <a:pt x="1901954" y="595721"/>
                  <a:pt x="1919853" y="597737"/>
                  <a:pt x="1935804" y="593387"/>
                </a:cubicBezTo>
                <a:cubicBezTo>
                  <a:pt x="1935832" y="593379"/>
                  <a:pt x="2008748" y="569072"/>
                  <a:pt x="2023353" y="564204"/>
                </a:cubicBezTo>
                <a:cubicBezTo>
                  <a:pt x="2121406" y="531520"/>
                  <a:pt x="1969329" y="581384"/>
                  <a:pt x="2091447" y="544749"/>
                </a:cubicBezTo>
                <a:cubicBezTo>
                  <a:pt x="2111090" y="538856"/>
                  <a:pt x="2129918" y="530268"/>
                  <a:pt x="2149813" y="525294"/>
                </a:cubicBezTo>
                <a:cubicBezTo>
                  <a:pt x="2175753" y="518809"/>
                  <a:pt x="2202267" y="514293"/>
                  <a:pt x="2227634" y="505838"/>
                </a:cubicBezTo>
                <a:cubicBezTo>
                  <a:pt x="2237362" y="502596"/>
                  <a:pt x="2246958" y="498928"/>
                  <a:pt x="2256817" y="496111"/>
                </a:cubicBezTo>
                <a:cubicBezTo>
                  <a:pt x="2269672" y="492438"/>
                  <a:pt x="2283209" y="491077"/>
                  <a:pt x="2295727" y="486383"/>
                </a:cubicBezTo>
                <a:cubicBezTo>
                  <a:pt x="2309305" y="481291"/>
                  <a:pt x="2320748" y="471095"/>
                  <a:pt x="2334638" y="466928"/>
                </a:cubicBezTo>
                <a:cubicBezTo>
                  <a:pt x="2353530" y="461260"/>
                  <a:pt x="2373663" y="461068"/>
                  <a:pt x="2393004" y="457200"/>
                </a:cubicBezTo>
                <a:cubicBezTo>
                  <a:pt x="2500117" y="435777"/>
                  <a:pt x="2334880" y="459601"/>
                  <a:pt x="2509736" y="437745"/>
                </a:cubicBezTo>
                <a:cubicBezTo>
                  <a:pt x="2558250" y="421573"/>
                  <a:pt x="2562898" y="418365"/>
                  <a:pt x="2607013" y="408562"/>
                </a:cubicBezTo>
                <a:cubicBezTo>
                  <a:pt x="2623153" y="404975"/>
                  <a:pt x="2639815" y="403585"/>
                  <a:pt x="2655651" y="398834"/>
                </a:cubicBezTo>
                <a:cubicBezTo>
                  <a:pt x="2672376" y="393816"/>
                  <a:pt x="2687724" y="384901"/>
                  <a:pt x="2704289" y="379379"/>
                </a:cubicBezTo>
                <a:cubicBezTo>
                  <a:pt x="2716972" y="375151"/>
                  <a:pt x="2730394" y="373493"/>
                  <a:pt x="2743200" y="369651"/>
                </a:cubicBezTo>
                <a:cubicBezTo>
                  <a:pt x="2743235" y="369641"/>
                  <a:pt x="2816140" y="345338"/>
                  <a:pt x="2830749" y="340468"/>
                </a:cubicBezTo>
                <a:cubicBezTo>
                  <a:pt x="2899198" y="317651"/>
                  <a:pt x="2814686" y="347351"/>
                  <a:pt x="2898842" y="311285"/>
                </a:cubicBezTo>
                <a:cubicBezTo>
                  <a:pt x="2908267" y="307246"/>
                  <a:pt x="2918600" y="305597"/>
                  <a:pt x="2928025" y="301558"/>
                </a:cubicBezTo>
                <a:cubicBezTo>
                  <a:pt x="2941354" y="295846"/>
                  <a:pt x="2952946" y="285918"/>
                  <a:pt x="2966936" y="282102"/>
                </a:cubicBezTo>
                <a:cubicBezTo>
                  <a:pt x="2989057" y="276069"/>
                  <a:pt x="3012332" y="275617"/>
                  <a:pt x="3035030" y="272375"/>
                </a:cubicBezTo>
                <a:cubicBezTo>
                  <a:pt x="3083540" y="256205"/>
                  <a:pt x="3088194" y="252995"/>
                  <a:pt x="3132306" y="243192"/>
                </a:cubicBezTo>
                <a:cubicBezTo>
                  <a:pt x="3159818" y="237078"/>
                  <a:pt x="3212909" y="227256"/>
                  <a:pt x="3239310" y="223736"/>
                </a:cubicBezTo>
                <a:cubicBezTo>
                  <a:pt x="3268415" y="219855"/>
                  <a:pt x="3297723" y="217651"/>
                  <a:pt x="3326859" y="214009"/>
                </a:cubicBezTo>
                <a:cubicBezTo>
                  <a:pt x="3349610" y="211165"/>
                  <a:pt x="3372030" y="204779"/>
                  <a:pt x="3394953" y="204281"/>
                </a:cubicBezTo>
                <a:lnTo>
                  <a:pt x="4221804" y="194553"/>
                </a:lnTo>
                <a:cubicBezTo>
                  <a:pt x="4319907" y="161854"/>
                  <a:pt x="4167714" y="211753"/>
                  <a:pt x="4289898" y="175098"/>
                </a:cubicBezTo>
                <a:cubicBezTo>
                  <a:pt x="4309541" y="169205"/>
                  <a:pt x="4328369" y="160617"/>
                  <a:pt x="4348264" y="155643"/>
                </a:cubicBezTo>
                <a:cubicBezTo>
                  <a:pt x="4361234" y="152400"/>
                  <a:pt x="4374319" y="149588"/>
                  <a:pt x="4387174" y="145915"/>
                </a:cubicBezTo>
                <a:cubicBezTo>
                  <a:pt x="4397033" y="143098"/>
                  <a:pt x="4406409" y="138674"/>
                  <a:pt x="4416357" y="136187"/>
                </a:cubicBezTo>
                <a:cubicBezTo>
                  <a:pt x="4432397" y="132177"/>
                  <a:pt x="4448956" y="130470"/>
                  <a:pt x="4464996" y="126460"/>
                </a:cubicBezTo>
                <a:cubicBezTo>
                  <a:pt x="4474944" y="123973"/>
                  <a:pt x="4483995" y="117930"/>
                  <a:pt x="4494179" y="116732"/>
                </a:cubicBezTo>
                <a:cubicBezTo>
                  <a:pt x="4539379" y="111414"/>
                  <a:pt x="4584970" y="110247"/>
                  <a:pt x="4630366" y="107004"/>
                </a:cubicBezTo>
                <a:cubicBezTo>
                  <a:pt x="4643336" y="103762"/>
                  <a:pt x="4657318" y="103256"/>
                  <a:pt x="4669276" y="97277"/>
                </a:cubicBezTo>
                <a:cubicBezTo>
                  <a:pt x="4677479" y="93175"/>
                  <a:pt x="4680867" y="82540"/>
                  <a:pt x="4688732" y="77821"/>
                </a:cubicBezTo>
                <a:cubicBezTo>
                  <a:pt x="4697525" y="72546"/>
                  <a:pt x="4708187" y="71336"/>
                  <a:pt x="4717915" y="68094"/>
                </a:cubicBezTo>
                <a:cubicBezTo>
                  <a:pt x="4714672" y="58366"/>
                  <a:pt x="4717824" y="42415"/>
                  <a:pt x="4708187" y="38911"/>
                </a:cubicBezTo>
                <a:cubicBezTo>
                  <a:pt x="4677562" y="27774"/>
                  <a:pt x="4643170" y="33792"/>
                  <a:pt x="4610910" y="29183"/>
                </a:cubicBezTo>
                <a:cubicBezTo>
                  <a:pt x="4597675" y="27292"/>
                  <a:pt x="4585051" y="22355"/>
                  <a:pt x="4572000" y="19455"/>
                </a:cubicBezTo>
                <a:cubicBezTo>
                  <a:pt x="4555860" y="15868"/>
                  <a:pt x="4539401" y="13738"/>
                  <a:pt x="4523361" y="9728"/>
                </a:cubicBezTo>
                <a:cubicBezTo>
                  <a:pt x="4513414" y="7241"/>
                  <a:pt x="4483925" y="0"/>
                  <a:pt x="4494179" y="0"/>
                </a:cubicBezTo>
                <a:cubicBezTo>
                  <a:pt x="4578548" y="0"/>
                  <a:pt x="4662792" y="6485"/>
                  <a:pt x="4747098" y="9728"/>
                </a:cubicBezTo>
                <a:cubicBezTo>
                  <a:pt x="4744895" y="53796"/>
                  <a:pt x="4771927" y="179452"/>
                  <a:pt x="4717915" y="233464"/>
                </a:cubicBezTo>
                <a:cubicBezTo>
                  <a:pt x="4709648" y="241731"/>
                  <a:pt x="4697861" y="245616"/>
                  <a:pt x="4688732" y="252919"/>
                </a:cubicBezTo>
                <a:cubicBezTo>
                  <a:pt x="4681570" y="258648"/>
                  <a:pt x="4675761" y="265890"/>
                  <a:pt x="4669276" y="272375"/>
                </a:cubicBezTo>
                <a:cubicBezTo>
                  <a:pt x="4662791" y="265890"/>
                  <a:pt x="4649821" y="262090"/>
                  <a:pt x="4649821" y="252919"/>
                </a:cubicBezTo>
                <a:cubicBezTo>
                  <a:pt x="4649821" y="219852"/>
                  <a:pt x="4658819" y="187013"/>
                  <a:pt x="4669276" y="155643"/>
                </a:cubicBezTo>
                <a:cubicBezTo>
                  <a:pt x="4675761" y="136188"/>
                  <a:pt x="4674231" y="111779"/>
                  <a:pt x="4688732" y="97277"/>
                </a:cubicBezTo>
                <a:cubicBezTo>
                  <a:pt x="4710480" y="75528"/>
                  <a:pt x="4699016" y="77821"/>
                  <a:pt x="4717915" y="778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237362" y="3703589"/>
            <a:ext cx="5369668" cy="1782811"/>
          </a:xfrm>
          <a:custGeom>
            <a:avLst/>
            <a:gdLst>
              <a:gd name="connsiteX0" fmla="*/ 0 w 5369668"/>
              <a:gd name="connsiteY0" fmla="*/ 107005 h 1782811"/>
              <a:gd name="connsiteX1" fmla="*/ 48638 w 5369668"/>
              <a:gd name="connsiteY1" fmla="*/ 97277 h 1782811"/>
              <a:gd name="connsiteX2" fmla="*/ 87549 w 5369668"/>
              <a:gd name="connsiteY2" fmla="*/ 87549 h 1782811"/>
              <a:gd name="connsiteX3" fmla="*/ 340468 w 5369668"/>
              <a:gd name="connsiteY3" fmla="*/ 77822 h 1782811"/>
              <a:gd name="connsiteX4" fmla="*/ 1663429 w 5369668"/>
              <a:gd name="connsiteY4" fmla="*/ 68094 h 1782811"/>
              <a:gd name="connsiteX5" fmla="*/ 1809344 w 5369668"/>
              <a:gd name="connsiteY5" fmla="*/ 58366 h 1782811"/>
              <a:gd name="connsiteX6" fmla="*/ 1857983 w 5369668"/>
              <a:gd name="connsiteY6" fmla="*/ 48639 h 1782811"/>
              <a:gd name="connsiteX7" fmla="*/ 2091447 w 5369668"/>
              <a:gd name="connsiteY7" fmla="*/ 38911 h 1782811"/>
              <a:gd name="connsiteX8" fmla="*/ 2286000 w 5369668"/>
              <a:gd name="connsiteY8" fmla="*/ 29183 h 1782811"/>
              <a:gd name="connsiteX9" fmla="*/ 2461098 w 5369668"/>
              <a:gd name="connsiteY9" fmla="*/ 9728 h 1782811"/>
              <a:gd name="connsiteX10" fmla="*/ 2665378 w 5369668"/>
              <a:gd name="connsiteY10" fmla="*/ 0 h 1782811"/>
              <a:gd name="connsiteX11" fmla="*/ 3015574 w 5369668"/>
              <a:gd name="connsiteY11" fmla="*/ 9728 h 1782811"/>
              <a:gd name="connsiteX12" fmla="*/ 3463047 w 5369668"/>
              <a:gd name="connsiteY12" fmla="*/ 19456 h 1782811"/>
              <a:gd name="connsiteX13" fmla="*/ 3852153 w 5369668"/>
              <a:gd name="connsiteY13" fmla="*/ 29183 h 1782811"/>
              <a:gd name="connsiteX14" fmla="*/ 3988340 w 5369668"/>
              <a:gd name="connsiteY14" fmla="*/ 48639 h 1782811"/>
              <a:gd name="connsiteX15" fmla="*/ 4085617 w 5369668"/>
              <a:gd name="connsiteY15" fmla="*/ 68094 h 1782811"/>
              <a:gd name="connsiteX16" fmla="*/ 4114800 w 5369668"/>
              <a:gd name="connsiteY16" fmla="*/ 87549 h 1782811"/>
              <a:gd name="connsiteX17" fmla="*/ 4202349 w 5369668"/>
              <a:gd name="connsiteY17" fmla="*/ 107005 h 1782811"/>
              <a:gd name="connsiteX18" fmla="*/ 4231532 w 5369668"/>
              <a:gd name="connsiteY18" fmla="*/ 126460 h 1782811"/>
              <a:gd name="connsiteX19" fmla="*/ 4309353 w 5369668"/>
              <a:gd name="connsiteY19" fmla="*/ 145915 h 1782811"/>
              <a:gd name="connsiteX20" fmla="*/ 4348264 w 5369668"/>
              <a:gd name="connsiteY20" fmla="*/ 165371 h 1782811"/>
              <a:gd name="connsiteX21" fmla="*/ 4406629 w 5369668"/>
              <a:gd name="connsiteY21" fmla="*/ 184826 h 1782811"/>
              <a:gd name="connsiteX22" fmla="*/ 4484451 w 5369668"/>
              <a:gd name="connsiteY22" fmla="*/ 214009 h 1782811"/>
              <a:gd name="connsiteX23" fmla="*/ 4503906 w 5369668"/>
              <a:gd name="connsiteY23" fmla="*/ 243192 h 1782811"/>
              <a:gd name="connsiteX24" fmla="*/ 4533089 w 5369668"/>
              <a:gd name="connsiteY24" fmla="*/ 252920 h 1782811"/>
              <a:gd name="connsiteX25" fmla="*/ 4591455 w 5369668"/>
              <a:gd name="connsiteY25" fmla="*/ 282103 h 1782811"/>
              <a:gd name="connsiteX26" fmla="*/ 4610910 w 5369668"/>
              <a:gd name="connsiteY26" fmla="*/ 311286 h 1782811"/>
              <a:gd name="connsiteX27" fmla="*/ 4640093 w 5369668"/>
              <a:gd name="connsiteY27" fmla="*/ 321013 h 1782811"/>
              <a:gd name="connsiteX28" fmla="*/ 4649821 w 5369668"/>
              <a:gd name="connsiteY28" fmla="*/ 350196 h 1782811"/>
              <a:gd name="connsiteX29" fmla="*/ 4669276 w 5369668"/>
              <a:gd name="connsiteY29" fmla="*/ 379379 h 1782811"/>
              <a:gd name="connsiteX30" fmla="*/ 4708187 w 5369668"/>
              <a:gd name="connsiteY30" fmla="*/ 418290 h 1782811"/>
              <a:gd name="connsiteX31" fmla="*/ 4717915 w 5369668"/>
              <a:gd name="connsiteY31" fmla="*/ 457200 h 1782811"/>
              <a:gd name="connsiteX32" fmla="*/ 4766553 w 5369668"/>
              <a:gd name="connsiteY32" fmla="*/ 505839 h 1782811"/>
              <a:gd name="connsiteX33" fmla="*/ 4795736 w 5369668"/>
              <a:gd name="connsiteY33" fmla="*/ 564205 h 1782811"/>
              <a:gd name="connsiteX34" fmla="*/ 4805464 w 5369668"/>
              <a:gd name="connsiteY34" fmla="*/ 593388 h 1782811"/>
              <a:gd name="connsiteX35" fmla="*/ 4815191 w 5369668"/>
              <a:gd name="connsiteY35" fmla="*/ 632298 h 1782811"/>
              <a:gd name="connsiteX36" fmla="*/ 4863829 w 5369668"/>
              <a:gd name="connsiteY36" fmla="*/ 680937 h 1782811"/>
              <a:gd name="connsiteX37" fmla="*/ 4883285 w 5369668"/>
              <a:gd name="connsiteY37" fmla="*/ 739303 h 1782811"/>
              <a:gd name="connsiteX38" fmla="*/ 4902740 w 5369668"/>
              <a:gd name="connsiteY38" fmla="*/ 778213 h 1782811"/>
              <a:gd name="connsiteX39" fmla="*/ 4912468 w 5369668"/>
              <a:gd name="connsiteY39" fmla="*/ 817124 h 1782811"/>
              <a:gd name="connsiteX40" fmla="*/ 4931923 w 5369668"/>
              <a:gd name="connsiteY40" fmla="*/ 846307 h 1782811"/>
              <a:gd name="connsiteX41" fmla="*/ 4951378 w 5369668"/>
              <a:gd name="connsiteY41" fmla="*/ 885217 h 1782811"/>
              <a:gd name="connsiteX42" fmla="*/ 4990289 w 5369668"/>
              <a:gd name="connsiteY42" fmla="*/ 943583 h 1782811"/>
              <a:gd name="connsiteX43" fmla="*/ 5009744 w 5369668"/>
              <a:gd name="connsiteY43" fmla="*/ 972766 h 1782811"/>
              <a:gd name="connsiteX44" fmla="*/ 5029200 w 5369668"/>
              <a:gd name="connsiteY44" fmla="*/ 1001949 h 1782811"/>
              <a:gd name="connsiteX45" fmla="*/ 5038927 w 5369668"/>
              <a:gd name="connsiteY45" fmla="*/ 1070043 h 1782811"/>
              <a:gd name="connsiteX46" fmla="*/ 5058383 w 5369668"/>
              <a:gd name="connsiteY46" fmla="*/ 1157592 h 1782811"/>
              <a:gd name="connsiteX47" fmla="*/ 5087566 w 5369668"/>
              <a:gd name="connsiteY47" fmla="*/ 1225686 h 1782811"/>
              <a:gd name="connsiteX48" fmla="*/ 5116749 w 5369668"/>
              <a:gd name="connsiteY48" fmla="*/ 1284051 h 1782811"/>
              <a:gd name="connsiteX49" fmla="*/ 5145932 w 5369668"/>
              <a:gd name="connsiteY49" fmla="*/ 1332690 h 1782811"/>
              <a:gd name="connsiteX50" fmla="*/ 5155659 w 5369668"/>
              <a:gd name="connsiteY50" fmla="*/ 1361873 h 1782811"/>
              <a:gd name="connsiteX51" fmla="*/ 5175115 w 5369668"/>
              <a:gd name="connsiteY51" fmla="*/ 1381328 h 1782811"/>
              <a:gd name="connsiteX52" fmla="*/ 5194570 w 5369668"/>
              <a:gd name="connsiteY52" fmla="*/ 1410511 h 1782811"/>
              <a:gd name="connsiteX53" fmla="*/ 5223753 w 5369668"/>
              <a:gd name="connsiteY53" fmla="*/ 1449422 h 1782811"/>
              <a:gd name="connsiteX54" fmla="*/ 5204298 w 5369668"/>
              <a:gd name="connsiteY54" fmla="*/ 1478605 h 1782811"/>
              <a:gd name="connsiteX55" fmla="*/ 5233481 w 5369668"/>
              <a:gd name="connsiteY55" fmla="*/ 1507788 h 1782811"/>
              <a:gd name="connsiteX56" fmla="*/ 5243208 w 5369668"/>
              <a:gd name="connsiteY56" fmla="*/ 1536971 h 1782811"/>
              <a:gd name="connsiteX57" fmla="*/ 5291847 w 5369668"/>
              <a:gd name="connsiteY57" fmla="*/ 1624520 h 1782811"/>
              <a:gd name="connsiteX58" fmla="*/ 5301574 w 5369668"/>
              <a:gd name="connsiteY58" fmla="*/ 1682886 h 1782811"/>
              <a:gd name="connsiteX59" fmla="*/ 5311302 w 5369668"/>
              <a:gd name="connsiteY59" fmla="*/ 1780162 h 1782811"/>
              <a:gd name="connsiteX60" fmla="*/ 5340485 w 5369668"/>
              <a:gd name="connsiteY60" fmla="*/ 1760707 h 1782811"/>
              <a:gd name="connsiteX61" fmla="*/ 5350212 w 5369668"/>
              <a:gd name="connsiteY61" fmla="*/ 1634247 h 1782811"/>
              <a:gd name="connsiteX62" fmla="*/ 5359940 w 5369668"/>
              <a:gd name="connsiteY62" fmla="*/ 1595337 h 1782811"/>
              <a:gd name="connsiteX63" fmla="*/ 5369668 w 5369668"/>
              <a:gd name="connsiteY63" fmla="*/ 1624520 h 1782811"/>
              <a:gd name="connsiteX64" fmla="*/ 5330757 w 5369668"/>
              <a:gd name="connsiteY64" fmla="*/ 1770434 h 1782811"/>
              <a:gd name="connsiteX65" fmla="*/ 5301574 w 5369668"/>
              <a:gd name="connsiteY65" fmla="*/ 1780162 h 1782811"/>
              <a:gd name="connsiteX66" fmla="*/ 5233481 w 5369668"/>
              <a:gd name="connsiteY66" fmla="*/ 1692613 h 1782811"/>
              <a:gd name="connsiteX67" fmla="*/ 5184842 w 5369668"/>
              <a:gd name="connsiteY67" fmla="*/ 1643975 h 1782811"/>
              <a:gd name="connsiteX68" fmla="*/ 5175115 w 5369668"/>
              <a:gd name="connsiteY68" fmla="*/ 1643975 h 178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369668" h="1782811">
                <a:moveTo>
                  <a:pt x="0" y="107005"/>
                </a:moveTo>
                <a:cubicBezTo>
                  <a:pt x="16213" y="103762"/>
                  <a:pt x="32498" y="100864"/>
                  <a:pt x="48638" y="97277"/>
                </a:cubicBezTo>
                <a:cubicBezTo>
                  <a:pt x="61689" y="94377"/>
                  <a:pt x="74209" y="88438"/>
                  <a:pt x="87549" y="87549"/>
                </a:cubicBezTo>
                <a:cubicBezTo>
                  <a:pt x="171731" y="81937"/>
                  <a:pt x="256106" y="78863"/>
                  <a:pt x="340468" y="77822"/>
                </a:cubicBezTo>
                <a:lnTo>
                  <a:pt x="1663429" y="68094"/>
                </a:lnTo>
                <a:cubicBezTo>
                  <a:pt x="1712067" y="64851"/>
                  <a:pt x="1760840" y="63216"/>
                  <a:pt x="1809344" y="58366"/>
                </a:cubicBezTo>
                <a:cubicBezTo>
                  <a:pt x="1825796" y="56721"/>
                  <a:pt x="1841488" y="49777"/>
                  <a:pt x="1857983" y="48639"/>
                </a:cubicBezTo>
                <a:cubicBezTo>
                  <a:pt x="1935687" y="43280"/>
                  <a:pt x="2013638" y="42448"/>
                  <a:pt x="2091447" y="38911"/>
                </a:cubicBezTo>
                <a:lnTo>
                  <a:pt x="2286000" y="29183"/>
                </a:lnTo>
                <a:cubicBezTo>
                  <a:pt x="2368927" y="12599"/>
                  <a:pt x="2336481" y="17059"/>
                  <a:pt x="2461098" y="9728"/>
                </a:cubicBezTo>
                <a:cubicBezTo>
                  <a:pt x="2529151" y="5725"/>
                  <a:pt x="2597285" y="3243"/>
                  <a:pt x="2665378" y="0"/>
                </a:cubicBezTo>
                <a:lnTo>
                  <a:pt x="3015574" y="9728"/>
                </a:lnTo>
                <a:lnTo>
                  <a:pt x="3463047" y="19456"/>
                </a:lnTo>
                <a:lnTo>
                  <a:pt x="3852153" y="29183"/>
                </a:lnTo>
                <a:cubicBezTo>
                  <a:pt x="3912374" y="36711"/>
                  <a:pt x="3932232" y="38119"/>
                  <a:pt x="3988340" y="48639"/>
                </a:cubicBezTo>
                <a:cubicBezTo>
                  <a:pt x="4020841" y="54733"/>
                  <a:pt x="4085617" y="68094"/>
                  <a:pt x="4085617" y="68094"/>
                </a:cubicBezTo>
                <a:cubicBezTo>
                  <a:pt x="4095345" y="74579"/>
                  <a:pt x="4104054" y="82944"/>
                  <a:pt x="4114800" y="87549"/>
                </a:cubicBezTo>
                <a:cubicBezTo>
                  <a:pt x="4126822" y="92702"/>
                  <a:pt x="4193691" y="105273"/>
                  <a:pt x="4202349" y="107005"/>
                </a:cubicBezTo>
                <a:cubicBezTo>
                  <a:pt x="4212077" y="113490"/>
                  <a:pt x="4221075" y="121232"/>
                  <a:pt x="4231532" y="126460"/>
                </a:cubicBezTo>
                <a:cubicBezTo>
                  <a:pt x="4251476" y="136432"/>
                  <a:pt x="4290849" y="142214"/>
                  <a:pt x="4309353" y="145915"/>
                </a:cubicBezTo>
                <a:cubicBezTo>
                  <a:pt x="4322323" y="152400"/>
                  <a:pt x="4334800" y="159985"/>
                  <a:pt x="4348264" y="165371"/>
                </a:cubicBezTo>
                <a:cubicBezTo>
                  <a:pt x="4367305" y="172987"/>
                  <a:pt x="4388287" y="175655"/>
                  <a:pt x="4406629" y="184826"/>
                </a:cubicBezTo>
                <a:cubicBezTo>
                  <a:pt x="4457498" y="210260"/>
                  <a:pt x="4431472" y="200764"/>
                  <a:pt x="4484451" y="214009"/>
                </a:cubicBezTo>
                <a:cubicBezTo>
                  <a:pt x="4490936" y="223737"/>
                  <a:pt x="4494777" y="235889"/>
                  <a:pt x="4503906" y="243192"/>
                </a:cubicBezTo>
                <a:cubicBezTo>
                  <a:pt x="4511913" y="249598"/>
                  <a:pt x="4523918" y="248334"/>
                  <a:pt x="4533089" y="252920"/>
                </a:cubicBezTo>
                <a:cubicBezTo>
                  <a:pt x="4608519" y="290635"/>
                  <a:pt x="4518102" y="257651"/>
                  <a:pt x="4591455" y="282103"/>
                </a:cubicBezTo>
                <a:cubicBezTo>
                  <a:pt x="4597940" y="291831"/>
                  <a:pt x="4601781" y="303983"/>
                  <a:pt x="4610910" y="311286"/>
                </a:cubicBezTo>
                <a:cubicBezTo>
                  <a:pt x="4618917" y="317691"/>
                  <a:pt x="4632842" y="313763"/>
                  <a:pt x="4640093" y="321013"/>
                </a:cubicBezTo>
                <a:cubicBezTo>
                  <a:pt x="4647344" y="328264"/>
                  <a:pt x="4645235" y="341025"/>
                  <a:pt x="4649821" y="350196"/>
                </a:cubicBezTo>
                <a:cubicBezTo>
                  <a:pt x="4655049" y="360653"/>
                  <a:pt x="4661668" y="370502"/>
                  <a:pt x="4669276" y="379379"/>
                </a:cubicBezTo>
                <a:cubicBezTo>
                  <a:pt x="4681213" y="393306"/>
                  <a:pt x="4708187" y="418290"/>
                  <a:pt x="4708187" y="418290"/>
                </a:cubicBezTo>
                <a:cubicBezTo>
                  <a:pt x="4711430" y="431260"/>
                  <a:pt x="4710499" y="446076"/>
                  <a:pt x="4717915" y="457200"/>
                </a:cubicBezTo>
                <a:cubicBezTo>
                  <a:pt x="4730633" y="476278"/>
                  <a:pt x="4766553" y="505839"/>
                  <a:pt x="4766553" y="505839"/>
                </a:cubicBezTo>
                <a:cubicBezTo>
                  <a:pt x="4791005" y="579192"/>
                  <a:pt x="4758021" y="488775"/>
                  <a:pt x="4795736" y="564205"/>
                </a:cubicBezTo>
                <a:cubicBezTo>
                  <a:pt x="4800322" y="573376"/>
                  <a:pt x="4802647" y="583529"/>
                  <a:pt x="4805464" y="593388"/>
                </a:cubicBezTo>
                <a:cubicBezTo>
                  <a:pt x="4809137" y="606243"/>
                  <a:pt x="4807775" y="621174"/>
                  <a:pt x="4815191" y="632298"/>
                </a:cubicBezTo>
                <a:cubicBezTo>
                  <a:pt x="4827909" y="651376"/>
                  <a:pt x="4863829" y="680937"/>
                  <a:pt x="4863829" y="680937"/>
                </a:cubicBezTo>
                <a:cubicBezTo>
                  <a:pt x="4870314" y="700392"/>
                  <a:pt x="4874114" y="720960"/>
                  <a:pt x="4883285" y="739303"/>
                </a:cubicBezTo>
                <a:cubicBezTo>
                  <a:pt x="4889770" y="752273"/>
                  <a:pt x="4897648" y="764635"/>
                  <a:pt x="4902740" y="778213"/>
                </a:cubicBezTo>
                <a:cubicBezTo>
                  <a:pt x="4907434" y="790731"/>
                  <a:pt x="4907202" y="804835"/>
                  <a:pt x="4912468" y="817124"/>
                </a:cubicBezTo>
                <a:cubicBezTo>
                  <a:pt x="4917073" y="827870"/>
                  <a:pt x="4926123" y="836156"/>
                  <a:pt x="4931923" y="846307"/>
                </a:cubicBezTo>
                <a:cubicBezTo>
                  <a:pt x="4939117" y="858897"/>
                  <a:pt x="4943917" y="872783"/>
                  <a:pt x="4951378" y="885217"/>
                </a:cubicBezTo>
                <a:cubicBezTo>
                  <a:pt x="4963408" y="905267"/>
                  <a:pt x="4977319" y="924128"/>
                  <a:pt x="4990289" y="943583"/>
                </a:cubicBezTo>
                <a:lnTo>
                  <a:pt x="5009744" y="972766"/>
                </a:lnTo>
                <a:lnTo>
                  <a:pt x="5029200" y="1001949"/>
                </a:lnTo>
                <a:cubicBezTo>
                  <a:pt x="5032442" y="1024647"/>
                  <a:pt x="5038927" y="1047115"/>
                  <a:pt x="5038927" y="1070043"/>
                </a:cubicBezTo>
                <a:cubicBezTo>
                  <a:pt x="5038927" y="1157297"/>
                  <a:pt x="5004320" y="1121550"/>
                  <a:pt x="5058383" y="1157592"/>
                </a:cubicBezTo>
                <a:cubicBezTo>
                  <a:pt x="5081194" y="1226031"/>
                  <a:pt x="5051505" y="1141542"/>
                  <a:pt x="5087566" y="1225686"/>
                </a:cubicBezTo>
                <a:cubicBezTo>
                  <a:pt x="5111731" y="1282070"/>
                  <a:pt x="5079359" y="1227969"/>
                  <a:pt x="5116749" y="1284051"/>
                </a:cubicBezTo>
                <a:cubicBezTo>
                  <a:pt x="5144303" y="1366720"/>
                  <a:pt x="5105874" y="1265925"/>
                  <a:pt x="5145932" y="1332690"/>
                </a:cubicBezTo>
                <a:cubicBezTo>
                  <a:pt x="5151207" y="1341483"/>
                  <a:pt x="5150383" y="1353080"/>
                  <a:pt x="5155659" y="1361873"/>
                </a:cubicBezTo>
                <a:cubicBezTo>
                  <a:pt x="5160378" y="1369737"/>
                  <a:pt x="5169386" y="1374166"/>
                  <a:pt x="5175115" y="1381328"/>
                </a:cubicBezTo>
                <a:cubicBezTo>
                  <a:pt x="5182418" y="1390457"/>
                  <a:pt x="5187775" y="1400997"/>
                  <a:pt x="5194570" y="1410511"/>
                </a:cubicBezTo>
                <a:cubicBezTo>
                  <a:pt x="5203993" y="1423704"/>
                  <a:pt x="5214025" y="1436452"/>
                  <a:pt x="5223753" y="1449422"/>
                </a:cubicBezTo>
                <a:cubicBezTo>
                  <a:pt x="5217268" y="1459150"/>
                  <a:pt x="5202376" y="1467073"/>
                  <a:pt x="5204298" y="1478605"/>
                </a:cubicBezTo>
                <a:cubicBezTo>
                  <a:pt x="5206560" y="1492175"/>
                  <a:pt x="5225850" y="1496341"/>
                  <a:pt x="5233481" y="1507788"/>
                </a:cubicBezTo>
                <a:cubicBezTo>
                  <a:pt x="5239169" y="1516320"/>
                  <a:pt x="5238228" y="1528008"/>
                  <a:pt x="5243208" y="1536971"/>
                </a:cubicBezTo>
                <a:cubicBezTo>
                  <a:pt x="5298959" y="1637323"/>
                  <a:pt x="5269834" y="1558484"/>
                  <a:pt x="5291847" y="1624520"/>
                </a:cubicBezTo>
                <a:cubicBezTo>
                  <a:pt x="5295089" y="1643975"/>
                  <a:pt x="5299128" y="1663315"/>
                  <a:pt x="5301574" y="1682886"/>
                </a:cubicBezTo>
                <a:cubicBezTo>
                  <a:pt x="5305616" y="1715221"/>
                  <a:pt x="5296728" y="1751015"/>
                  <a:pt x="5311302" y="1780162"/>
                </a:cubicBezTo>
                <a:cubicBezTo>
                  <a:pt x="5316530" y="1790619"/>
                  <a:pt x="5330757" y="1767192"/>
                  <a:pt x="5340485" y="1760707"/>
                </a:cubicBezTo>
                <a:cubicBezTo>
                  <a:pt x="5343727" y="1718554"/>
                  <a:pt x="5345272" y="1676235"/>
                  <a:pt x="5350212" y="1634247"/>
                </a:cubicBezTo>
                <a:cubicBezTo>
                  <a:pt x="5351774" y="1620969"/>
                  <a:pt x="5347982" y="1601315"/>
                  <a:pt x="5359940" y="1595337"/>
                </a:cubicBezTo>
                <a:cubicBezTo>
                  <a:pt x="5369112" y="1590752"/>
                  <a:pt x="5366425" y="1614792"/>
                  <a:pt x="5369668" y="1624520"/>
                </a:cubicBezTo>
                <a:cubicBezTo>
                  <a:pt x="5361152" y="1667101"/>
                  <a:pt x="5348616" y="1737692"/>
                  <a:pt x="5330757" y="1770434"/>
                </a:cubicBezTo>
                <a:cubicBezTo>
                  <a:pt x="5325847" y="1779436"/>
                  <a:pt x="5311302" y="1776919"/>
                  <a:pt x="5301574" y="1780162"/>
                </a:cubicBezTo>
                <a:cubicBezTo>
                  <a:pt x="5255856" y="1734444"/>
                  <a:pt x="5280024" y="1762428"/>
                  <a:pt x="5233481" y="1692613"/>
                </a:cubicBezTo>
                <a:cubicBezTo>
                  <a:pt x="5214026" y="1663430"/>
                  <a:pt x="5217267" y="1660187"/>
                  <a:pt x="5184842" y="1643975"/>
                </a:cubicBezTo>
                <a:cubicBezTo>
                  <a:pt x="5181942" y="1642525"/>
                  <a:pt x="5178357" y="1643975"/>
                  <a:pt x="5175115" y="1643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36196" y="3529563"/>
            <a:ext cx="1352144" cy="1470454"/>
          </a:xfrm>
          <a:custGeom>
            <a:avLst/>
            <a:gdLst>
              <a:gd name="connsiteX0" fmla="*/ 0 w 1352144"/>
              <a:gd name="connsiteY0" fmla="*/ 1470454 h 1470454"/>
              <a:gd name="connsiteX1" fmla="*/ 48638 w 1352144"/>
              <a:gd name="connsiteY1" fmla="*/ 1450999 h 1470454"/>
              <a:gd name="connsiteX2" fmla="*/ 107004 w 1352144"/>
              <a:gd name="connsiteY2" fmla="*/ 1402360 h 1470454"/>
              <a:gd name="connsiteX3" fmla="*/ 145915 w 1352144"/>
              <a:gd name="connsiteY3" fmla="*/ 1343994 h 1470454"/>
              <a:gd name="connsiteX4" fmla="*/ 165370 w 1352144"/>
              <a:gd name="connsiteY4" fmla="*/ 1314811 h 1470454"/>
              <a:gd name="connsiteX5" fmla="*/ 184825 w 1352144"/>
              <a:gd name="connsiteY5" fmla="*/ 1275901 h 1470454"/>
              <a:gd name="connsiteX6" fmla="*/ 233464 w 1352144"/>
              <a:gd name="connsiteY6" fmla="*/ 1236990 h 1470454"/>
              <a:gd name="connsiteX7" fmla="*/ 252919 w 1352144"/>
              <a:gd name="connsiteY7" fmla="*/ 1198080 h 1470454"/>
              <a:gd name="connsiteX8" fmla="*/ 282102 w 1352144"/>
              <a:gd name="connsiteY8" fmla="*/ 1188352 h 1470454"/>
              <a:gd name="connsiteX9" fmla="*/ 311285 w 1352144"/>
              <a:gd name="connsiteY9" fmla="*/ 1168897 h 1470454"/>
              <a:gd name="connsiteX10" fmla="*/ 359923 w 1352144"/>
              <a:gd name="connsiteY10" fmla="*/ 1110531 h 1470454"/>
              <a:gd name="connsiteX11" fmla="*/ 379378 w 1352144"/>
              <a:gd name="connsiteY11" fmla="*/ 1071620 h 1470454"/>
              <a:gd name="connsiteX12" fmla="*/ 418289 w 1352144"/>
              <a:gd name="connsiteY12" fmla="*/ 1042437 h 1470454"/>
              <a:gd name="connsiteX13" fmla="*/ 515566 w 1352144"/>
              <a:gd name="connsiteY13" fmla="*/ 964616 h 1470454"/>
              <a:gd name="connsiteX14" fmla="*/ 573932 w 1352144"/>
              <a:gd name="connsiteY14" fmla="*/ 886794 h 1470454"/>
              <a:gd name="connsiteX15" fmla="*/ 622570 w 1352144"/>
              <a:gd name="connsiteY15" fmla="*/ 847884 h 1470454"/>
              <a:gd name="connsiteX16" fmla="*/ 651753 w 1352144"/>
              <a:gd name="connsiteY16" fmla="*/ 818701 h 1470454"/>
              <a:gd name="connsiteX17" fmla="*/ 710119 w 1352144"/>
              <a:gd name="connsiteY17" fmla="*/ 770063 h 1470454"/>
              <a:gd name="connsiteX18" fmla="*/ 749030 w 1352144"/>
              <a:gd name="connsiteY18" fmla="*/ 721424 h 1470454"/>
              <a:gd name="connsiteX19" fmla="*/ 778213 w 1352144"/>
              <a:gd name="connsiteY19" fmla="*/ 682514 h 1470454"/>
              <a:gd name="connsiteX20" fmla="*/ 836578 w 1352144"/>
              <a:gd name="connsiteY20" fmla="*/ 633875 h 1470454"/>
              <a:gd name="connsiteX21" fmla="*/ 875489 w 1352144"/>
              <a:gd name="connsiteY21" fmla="*/ 575509 h 1470454"/>
              <a:gd name="connsiteX22" fmla="*/ 943583 w 1352144"/>
              <a:gd name="connsiteY22" fmla="*/ 517143 h 1470454"/>
              <a:gd name="connsiteX23" fmla="*/ 972766 w 1352144"/>
              <a:gd name="connsiteY23" fmla="*/ 478233 h 1470454"/>
              <a:gd name="connsiteX24" fmla="*/ 992221 w 1352144"/>
              <a:gd name="connsiteY24" fmla="*/ 449050 h 1470454"/>
              <a:gd name="connsiteX25" fmla="*/ 1021404 w 1352144"/>
              <a:gd name="connsiteY25" fmla="*/ 419867 h 1470454"/>
              <a:gd name="connsiteX26" fmla="*/ 1060315 w 1352144"/>
              <a:gd name="connsiteY26" fmla="*/ 371228 h 1470454"/>
              <a:gd name="connsiteX27" fmla="*/ 1118681 w 1352144"/>
              <a:gd name="connsiteY27" fmla="*/ 293407 h 1470454"/>
              <a:gd name="connsiteX28" fmla="*/ 1167319 w 1352144"/>
              <a:gd name="connsiteY28" fmla="*/ 235041 h 1470454"/>
              <a:gd name="connsiteX29" fmla="*/ 1177047 w 1352144"/>
              <a:gd name="connsiteY29" fmla="*/ 205858 h 1470454"/>
              <a:gd name="connsiteX30" fmla="*/ 1206230 w 1352144"/>
              <a:gd name="connsiteY30" fmla="*/ 186403 h 1470454"/>
              <a:gd name="connsiteX31" fmla="*/ 1225685 w 1352144"/>
              <a:gd name="connsiteY31" fmla="*/ 128037 h 1470454"/>
              <a:gd name="connsiteX32" fmla="*/ 1245140 w 1352144"/>
              <a:gd name="connsiteY32" fmla="*/ 98854 h 1470454"/>
              <a:gd name="connsiteX33" fmla="*/ 1254868 w 1352144"/>
              <a:gd name="connsiteY33" fmla="*/ 69671 h 1470454"/>
              <a:gd name="connsiteX34" fmla="*/ 1284051 w 1352144"/>
              <a:gd name="connsiteY34" fmla="*/ 50216 h 1470454"/>
              <a:gd name="connsiteX35" fmla="*/ 1293778 w 1352144"/>
              <a:gd name="connsiteY35" fmla="*/ 21033 h 1470454"/>
              <a:gd name="connsiteX36" fmla="*/ 1274323 w 1352144"/>
              <a:gd name="connsiteY36" fmla="*/ 11305 h 1470454"/>
              <a:gd name="connsiteX37" fmla="*/ 1235413 w 1352144"/>
              <a:gd name="connsiteY37" fmla="*/ 59943 h 1470454"/>
              <a:gd name="connsiteX38" fmla="*/ 1215957 w 1352144"/>
              <a:gd name="connsiteY38" fmla="*/ 79399 h 1470454"/>
              <a:gd name="connsiteX39" fmla="*/ 1138136 w 1352144"/>
              <a:gd name="connsiteY39" fmla="*/ 98854 h 1470454"/>
              <a:gd name="connsiteX40" fmla="*/ 1186774 w 1352144"/>
              <a:gd name="connsiteY40" fmla="*/ 89126 h 1470454"/>
              <a:gd name="connsiteX41" fmla="*/ 1245140 w 1352144"/>
              <a:gd name="connsiteY41" fmla="*/ 59943 h 1470454"/>
              <a:gd name="connsiteX42" fmla="*/ 1274323 w 1352144"/>
              <a:gd name="connsiteY42" fmla="*/ 40488 h 1470454"/>
              <a:gd name="connsiteX43" fmla="*/ 1303506 w 1352144"/>
              <a:gd name="connsiteY43" fmla="*/ 30760 h 1470454"/>
              <a:gd name="connsiteX44" fmla="*/ 1313234 w 1352144"/>
              <a:gd name="connsiteY44" fmla="*/ 59943 h 1470454"/>
              <a:gd name="connsiteX45" fmla="*/ 1322961 w 1352144"/>
              <a:gd name="connsiteY45" fmla="*/ 98854 h 1470454"/>
              <a:gd name="connsiteX46" fmla="*/ 1342417 w 1352144"/>
              <a:gd name="connsiteY46" fmla="*/ 118309 h 1470454"/>
              <a:gd name="connsiteX47" fmla="*/ 1352144 w 1352144"/>
              <a:gd name="connsiteY47" fmla="*/ 186403 h 147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52144" h="1470454">
                <a:moveTo>
                  <a:pt x="0" y="1470454"/>
                </a:moveTo>
                <a:cubicBezTo>
                  <a:pt x="16213" y="1463969"/>
                  <a:pt x="33020" y="1458808"/>
                  <a:pt x="48638" y="1450999"/>
                </a:cubicBezTo>
                <a:cubicBezTo>
                  <a:pt x="69075" y="1440780"/>
                  <a:pt x="93314" y="1419961"/>
                  <a:pt x="107004" y="1402360"/>
                </a:cubicBezTo>
                <a:cubicBezTo>
                  <a:pt x="121359" y="1383903"/>
                  <a:pt x="132945" y="1363449"/>
                  <a:pt x="145915" y="1343994"/>
                </a:cubicBezTo>
                <a:cubicBezTo>
                  <a:pt x="152400" y="1334266"/>
                  <a:pt x="160142" y="1325268"/>
                  <a:pt x="165370" y="1314811"/>
                </a:cubicBezTo>
                <a:cubicBezTo>
                  <a:pt x="171855" y="1301841"/>
                  <a:pt x="175542" y="1287041"/>
                  <a:pt x="184825" y="1275901"/>
                </a:cubicBezTo>
                <a:cubicBezTo>
                  <a:pt x="228191" y="1223862"/>
                  <a:pt x="200601" y="1286283"/>
                  <a:pt x="233464" y="1236990"/>
                </a:cubicBezTo>
                <a:cubicBezTo>
                  <a:pt x="241508" y="1224925"/>
                  <a:pt x="242665" y="1208334"/>
                  <a:pt x="252919" y="1198080"/>
                </a:cubicBezTo>
                <a:cubicBezTo>
                  <a:pt x="260170" y="1190829"/>
                  <a:pt x="272931" y="1192938"/>
                  <a:pt x="282102" y="1188352"/>
                </a:cubicBezTo>
                <a:cubicBezTo>
                  <a:pt x="292559" y="1183124"/>
                  <a:pt x="301557" y="1175382"/>
                  <a:pt x="311285" y="1168897"/>
                </a:cubicBezTo>
                <a:cubicBezTo>
                  <a:pt x="332347" y="1084650"/>
                  <a:pt x="300576" y="1169879"/>
                  <a:pt x="359923" y="1110531"/>
                </a:cubicBezTo>
                <a:cubicBezTo>
                  <a:pt x="370177" y="1100277"/>
                  <a:pt x="369941" y="1082630"/>
                  <a:pt x="379378" y="1071620"/>
                </a:cubicBezTo>
                <a:cubicBezTo>
                  <a:pt x="389929" y="1059310"/>
                  <a:pt x="406238" y="1053283"/>
                  <a:pt x="418289" y="1042437"/>
                </a:cubicBezTo>
                <a:cubicBezTo>
                  <a:pt x="504064" y="965240"/>
                  <a:pt x="443004" y="1000896"/>
                  <a:pt x="515566" y="964616"/>
                </a:cubicBezTo>
                <a:cubicBezTo>
                  <a:pt x="533527" y="937674"/>
                  <a:pt x="550824" y="909902"/>
                  <a:pt x="573932" y="886794"/>
                </a:cubicBezTo>
                <a:cubicBezTo>
                  <a:pt x="588613" y="872113"/>
                  <a:pt x="606945" y="861556"/>
                  <a:pt x="622570" y="847884"/>
                </a:cubicBezTo>
                <a:cubicBezTo>
                  <a:pt x="632923" y="838825"/>
                  <a:pt x="641471" y="827841"/>
                  <a:pt x="651753" y="818701"/>
                </a:cubicBezTo>
                <a:cubicBezTo>
                  <a:pt x="670681" y="801876"/>
                  <a:pt x="691060" y="786740"/>
                  <a:pt x="710119" y="770063"/>
                </a:cubicBezTo>
                <a:cubicBezTo>
                  <a:pt x="734905" y="748375"/>
                  <a:pt x="728230" y="750544"/>
                  <a:pt x="749030" y="721424"/>
                </a:cubicBezTo>
                <a:cubicBezTo>
                  <a:pt x="758454" y="708231"/>
                  <a:pt x="767662" y="694824"/>
                  <a:pt x="778213" y="682514"/>
                </a:cubicBezTo>
                <a:cubicBezTo>
                  <a:pt x="803180" y="653385"/>
                  <a:pt x="806556" y="653890"/>
                  <a:pt x="836578" y="633875"/>
                </a:cubicBezTo>
                <a:cubicBezTo>
                  <a:pt x="849548" y="614420"/>
                  <a:pt x="856034" y="588479"/>
                  <a:pt x="875489" y="575509"/>
                </a:cubicBezTo>
                <a:cubicBezTo>
                  <a:pt x="910914" y="551893"/>
                  <a:pt x="910557" y="554886"/>
                  <a:pt x="943583" y="517143"/>
                </a:cubicBezTo>
                <a:cubicBezTo>
                  <a:pt x="954259" y="504942"/>
                  <a:pt x="963343" y="491426"/>
                  <a:pt x="972766" y="478233"/>
                </a:cubicBezTo>
                <a:cubicBezTo>
                  <a:pt x="979561" y="468720"/>
                  <a:pt x="984737" y="458031"/>
                  <a:pt x="992221" y="449050"/>
                </a:cubicBezTo>
                <a:cubicBezTo>
                  <a:pt x="1001028" y="438482"/>
                  <a:pt x="1012597" y="430435"/>
                  <a:pt x="1021404" y="419867"/>
                </a:cubicBezTo>
                <a:cubicBezTo>
                  <a:pt x="1082761" y="346238"/>
                  <a:pt x="1003711" y="427832"/>
                  <a:pt x="1060315" y="371228"/>
                </a:cubicBezTo>
                <a:cubicBezTo>
                  <a:pt x="1085624" y="295300"/>
                  <a:pt x="1044162" y="405188"/>
                  <a:pt x="1118681" y="293407"/>
                </a:cubicBezTo>
                <a:cubicBezTo>
                  <a:pt x="1145767" y="252777"/>
                  <a:pt x="1129869" y="272491"/>
                  <a:pt x="1167319" y="235041"/>
                </a:cubicBezTo>
                <a:cubicBezTo>
                  <a:pt x="1170562" y="225313"/>
                  <a:pt x="1170641" y="213865"/>
                  <a:pt x="1177047" y="205858"/>
                </a:cubicBezTo>
                <a:cubicBezTo>
                  <a:pt x="1184350" y="196729"/>
                  <a:pt x="1200034" y="196317"/>
                  <a:pt x="1206230" y="186403"/>
                </a:cubicBezTo>
                <a:cubicBezTo>
                  <a:pt x="1217099" y="169013"/>
                  <a:pt x="1214310" y="145101"/>
                  <a:pt x="1225685" y="128037"/>
                </a:cubicBezTo>
                <a:cubicBezTo>
                  <a:pt x="1232170" y="118309"/>
                  <a:pt x="1239912" y="109311"/>
                  <a:pt x="1245140" y="98854"/>
                </a:cubicBezTo>
                <a:cubicBezTo>
                  <a:pt x="1249726" y="89683"/>
                  <a:pt x="1248462" y="77678"/>
                  <a:pt x="1254868" y="69671"/>
                </a:cubicBezTo>
                <a:cubicBezTo>
                  <a:pt x="1262171" y="60542"/>
                  <a:pt x="1274323" y="56701"/>
                  <a:pt x="1284051" y="50216"/>
                </a:cubicBezTo>
                <a:cubicBezTo>
                  <a:pt x="1287293" y="40488"/>
                  <a:pt x="1288503" y="29826"/>
                  <a:pt x="1293778" y="21033"/>
                </a:cubicBezTo>
                <a:cubicBezTo>
                  <a:pt x="1309083" y="-4475"/>
                  <a:pt x="1341964" y="-5606"/>
                  <a:pt x="1274323" y="11305"/>
                </a:cubicBezTo>
                <a:cubicBezTo>
                  <a:pt x="1258893" y="57593"/>
                  <a:pt x="1275413" y="27943"/>
                  <a:pt x="1235413" y="59943"/>
                </a:cubicBezTo>
                <a:cubicBezTo>
                  <a:pt x="1228251" y="65673"/>
                  <a:pt x="1224473" y="75993"/>
                  <a:pt x="1215957" y="79399"/>
                </a:cubicBezTo>
                <a:cubicBezTo>
                  <a:pt x="1191131" y="89330"/>
                  <a:pt x="1111917" y="104098"/>
                  <a:pt x="1138136" y="98854"/>
                </a:cubicBezTo>
                <a:lnTo>
                  <a:pt x="1186774" y="89126"/>
                </a:lnTo>
                <a:cubicBezTo>
                  <a:pt x="1225933" y="49969"/>
                  <a:pt x="1182392" y="86835"/>
                  <a:pt x="1245140" y="59943"/>
                </a:cubicBezTo>
                <a:cubicBezTo>
                  <a:pt x="1255886" y="55338"/>
                  <a:pt x="1263866" y="45716"/>
                  <a:pt x="1274323" y="40488"/>
                </a:cubicBezTo>
                <a:cubicBezTo>
                  <a:pt x="1283494" y="35902"/>
                  <a:pt x="1293778" y="34003"/>
                  <a:pt x="1303506" y="30760"/>
                </a:cubicBezTo>
                <a:cubicBezTo>
                  <a:pt x="1306749" y="40488"/>
                  <a:pt x="1310417" y="50084"/>
                  <a:pt x="1313234" y="59943"/>
                </a:cubicBezTo>
                <a:cubicBezTo>
                  <a:pt x="1316907" y="72798"/>
                  <a:pt x="1316982" y="86896"/>
                  <a:pt x="1322961" y="98854"/>
                </a:cubicBezTo>
                <a:cubicBezTo>
                  <a:pt x="1327063" y="107057"/>
                  <a:pt x="1335932" y="111824"/>
                  <a:pt x="1342417" y="118309"/>
                </a:cubicBezTo>
                <a:lnTo>
                  <a:pt x="1352144" y="18640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26468" y="2480553"/>
            <a:ext cx="1926077" cy="2500009"/>
          </a:xfrm>
          <a:custGeom>
            <a:avLst/>
            <a:gdLst>
              <a:gd name="connsiteX0" fmla="*/ 0 w 1926077"/>
              <a:gd name="connsiteY0" fmla="*/ 2500009 h 2500009"/>
              <a:gd name="connsiteX1" fmla="*/ 77821 w 1926077"/>
              <a:gd name="connsiteY1" fmla="*/ 2480553 h 2500009"/>
              <a:gd name="connsiteX2" fmla="*/ 97277 w 1926077"/>
              <a:gd name="connsiteY2" fmla="*/ 2461098 h 2500009"/>
              <a:gd name="connsiteX3" fmla="*/ 116732 w 1926077"/>
              <a:gd name="connsiteY3" fmla="*/ 2402732 h 2500009"/>
              <a:gd name="connsiteX4" fmla="*/ 126460 w 1926077"/>
              <a:gd name="connsiteY4" fmla="*/ 2373549 h 2500009"/>
              <a:gd name="connsiteX5" fmla="*/ 145915 w 1926077"/>
              <a:gd name="connsiteY5" fmla="*/ 2344366 h 2500009"/>
              <a:gd name="connsiteX6" fmla="*/ 175098 w 1926077"/>
              <a:gd name="connsiteY6" fmla="*/ 2247090 h 2500009"/>
              <a:gd name="connsiteX7" fmla="*/ 194553 w 1926077"/>
              <a:gd name="connsiteY7" fmla="*/ 2208179 h 2500009"/>
              <a:gd name="connsiteX8" fmla="*/ 214009 w 1926077"/>
              <a:gd name="connsiteY8" fmla="*/ 2149813 h 2500009"/>
              <a:gd name="connsiteX9" fmla="*/ 223736 w 1926077"/>
              <a:gd name="connsiteY9" fmla="*/ 2101175 h 2500009"/>
              <a:gd name="connsiteX10" fmla="*/ 243192 w 1926077"/>
              <a:gd name="connsiteY10" fmla="*/ 2071992 h 2500009"/>
              <a:gd name="connsiteX11" fmla="*/ 252919 w 1926077"/>
              <a:gd name="connsiteY11" fmla="*/ 2042809 h 2500009"/>
              <a:gd name="connsiteX12" fmla="*/ 262647 w 1926077"/>
              <a:gd name="connsiteY12" fmla="*/ 1994170 h 2500009"/>
              <a:gd name="connsiteX13" fmla="*/ 282102 w 1926077"/>
              <a:gd name="connsiteY13" fmla="*/ 1964987 h 2500009"/>
              <a:gd name="connsiteX14" fmla="*/ 311285 w 1926077"/>
              <a:gd name="connsiteY14" fmla="*/ 1867711 h 2500009"/>
              <a:gd name="connsiteX15" fmla="*/ 330741 w 1926077"/>
              <a:gd name="connsiteY15" fmla="*/ 1819073 h 2500009"/>
              <a:gd name="connsiteX16" fmla="*/ 379379 w 1926077"/>
              <a:gd name="connsiteY16" fmla="*/ 1712068 h 2500009"/>
              <a:gd name="connsiteX17" fmla="*/ 398834 w 1926077"/>
              <a:gd name="connsiteY17" fmla="*/ 1643975 h 2500009"/>
              <a:gd name="connsiteX18" fmla="*/ 418289 w 1926077"/>
              <a:gd name="connsiteY18" fmla="*/ 1614792 h 2500009"/>
              <a:gd name="connsiteX19" fmla="*/ 457200 w 1926077"/>
              <a:gd name="connsiteY19" fmla="*/ 1527243 h 2500009"/>
              <a:gd name="connsiteX20" fmla="*/ 476655 w 1926077"/>
              <a:gd name="connsiteY20" fmla="*/ 1498060 h 2500009"/>
              <a:gd name="connsiteX21" fmla="*/ 505838 w 1926077"/>
              <a:gd name="connsiteY21" fmla="*/ 1439694 h 2500009"/>
              <a:gd name="connsiteX22" fmla="*/ 544749 w 1926077"/>
              <a:gd name="connsiteY22" fmla="*/ 1371600 h 2500009"/>
              <a:gd name="connsiteX23" fmla="*/ 554477 w 1926077"/>
              <a:gd name="connsiteY23" fmla="*/ 1342417 h 2500009"/>
              <a:gd name="connsiteX24" fmla="*/ 593387 w 1926077"/>
              <a:gd name="connsiteY24" fmla="*/ 1284051 h 2500009"/>
              <a:gd name="connsiteX25" fmla="*/ 632298 w 1926077"/>
              <a:gd name="connsiteY25" fmla="*/ 1215958 h 2500009"/>
              <a:gd name="connsiteX26" fmla="*/ 651753 w 1926077"/>
              <a:gd name="connsiteY26" fmla="*/ 1196502 h 2500009"/>
              <a:gd name="connsiteX27" fmla="*/ 671209 w 1926077"/>
              <a:gd name="connsiteY27" fmla="*/ 1157592 h 2500009"/>
              <a:gd name="connsiteX28" fmla="*/ 690664 w 1926077"/>
              <a:gd name="connsiteY28" fmla="*/ 1138136 h 2500009"/>
              <a:gd name="connsiteX29" fmla="*/ 729575 w 1926077"/>
              <a:gd name="connsiteY29" fmla="*/ 1089498 h 2500009"/>
              <a:gd name="connsiteX30" fmla="*/ 749030 w 1926077"/>
              <a:gd name="connsiteY30" fmla="*/ 1050587 h 2500009"/>
              <a:gd name="connsiteX31" fmla="*/ 817123 w 1926077"/>
              <a:gd name="connsiteY31" fmla="*/ 992221 h 2500009"/>
              <a:gd name="connsiteX32" fmla="*/ 865762 w 1926077"/>
              <a:gd name="connsiteY32" fmla="*/ 943583 h 2500009"/>
              <a:gd name="connsiteX33" fmla="*/ 972766 w 1926077"/>
              <a:gd name="connsiteY33" fmla="*/ 856034 h 2500009"/>
              <a:gd name="connsiteX34" fmla="*/ 1040860 w 1926077"/>
              <a:gd name="connsiteY34" fmla="*/ 817124 h 2500009"/>
              <a:gd name="connsiteX35" fmla="*/ 1089498 w 1926077"/>
              <a:gd name="connsiteY35" fmla="*/ 787941 h 2500009"/>
              <a:gd name="connsiteX36" fmla="*/ 1118681 w 1926077"/>
              <a:gd name="connsiteY36" fmla="*/ 758758 h 2500009"/>
              <a:gd name="connsiteX37" fmla="*/ 1177047 w 1926077"/>
              <a:gd name="connsiteY37" fmla="*/ 729575 h 2500009"/>
              <a:gd name="connsiteX38" fmla="*/ 1254868 w 1926077"/>
              <a:gd name="connsiteY38" fmla="*/ 671209 h 2500009"/>
              <a:gd name="connsiteX39" fmla="*/ 1284051 w 1926077"/>
              <a:gd name="connsiteY39" fmla="*/ 651753 h 2500009"/>
              <a:gd name="connsiteX40" fmla="*/ 1352145 w 1926077"/>
              <a:gd name="connsiteY40" fmla="*/ 603115 h 2500009"/>
              <a:gd name="connsiteX41" fmla="*/ 1420238 w 1926077"/>
              <a:gd name="connsiteY41" fmla="*/ 525294 h 2500009"/>
              <a:gd name="connsiteX42" fmla="*/ 1449421 w 1926077"/>
              <a:gd name="connsiteY42" fmla="*/ 505838 h 2500009"/>
              <a:gd name="connsiteX43" fmla="*/ 1459149 w 1926077"/>
              <a:gd name="connsiteY43" fmla="*/ 466928 h 2500009"/>
              <a:gd name="connsiteX44" fmla="*/ 1488332 w 1926077"/>
              <a:gd name="connsiteY44" fmla="*/ 447473 h 2500009"/>
              <a:gd name="connsiteX45" fmla="*/ 1517515 w 1926077"/>
              <a:gd name="connsiteY45" fmla="*/ 418290 h 2500009"/>
              <a:gd name="connsiteX46" fmla="*/ 1605064 w 1926077"/>
              <a:gd name="connsiteY46" fmla="*/ 321013 h 2500009"/>
              <a:gd name="connsiteX47" fmla="*/ 1643975 w 1926077"/>
              <a:gd name="connsiteY47" fmla="*/ 252919 h 2500009"/>
              <a:gd name="connsiteX48" fmla="*/ 1663430 w 1926077"/>
              <a:gd name="connsiteY48" fmla="*/ 223736 h 2500009"/>
              <a:gd name="connsiteX49" fmla="*/ 1692613 w 1926077"/>
              <a:gd name="connsiteY49" fmla="*/ 194553 h 2500009"/>
              <a:gd name="connsiteX50" fmla="*/ 1741251 w 1926077"/>
              <a:gd name="connsiteY50" fmla="*/ 126460 h 2500009"/>
              <a:gd name="connsiteX51" fmla="*/ 1799617 w 1926077"/>
              <a:gd name="connsiteY51" fmla="*/ 68094 h 2500009"/>
              <a:gd name="connsiteX52" fmla="*/ 1838528 w 1926077"/>
              <a:gd name="connsiteY52" fmla="*/ 29183 h 2500009"/>
              <a:gd name="connsiteX53" fmla="*/ 1867711 w 1926077"/>
              <a:gd name="connsiteY53" fmla="*/ 19456 h 2500009"/>
              <a:gd name="connsiteX54" fmla="*/ 1887166 w 1926077"/>
              <a:gd name="connsiteY54" fmla="*/ 0 h 2500009"/>
              <a:gd name="connsiteX55" fmla="*/ 1857983 w 1926077"/>
              <a:gd name="connsiteY55" fmla="*/ 19456 h 2500009"/>
              <a:gd name="connsiteX56" fmla="*/ 1799617 w 1926077"/>
              <a:gd name="connsiteY56" fmla="*/ 38911 h 2500009"/>
              <a:gd name="connsiteX57" fmla="*/ 1741251 w 1926077"/>
              <a:gd name="connsiteY57" fmla="*/ 68094 h 2500009"/>
              <a:gd name="connsiteX58" fmla="*/ 1721796 w 1926077"/>
              <a:gd name="connsiteY58" fmla="*/ 97277 h 2500009"/>
              <a:gd name="connsiteX59" fmla="*/ 1692613 w 1926077"/>
              <a:gd name="connsiteY59" fmla="*/ 126460 h 2500009"/>
              <a:gd name="connsiteX60" fmla="*/ 1731523 w 1926077"/>
              <a:gd name="connsiteY60" fmla="*/ 107004 h 2500009"/>
              <a:gd name="connsiteX61" fmla="*/ 1857983 w 1926077"/>
              <a:gd name="connsiteY61" fmla="*/ 38911 h 2500009"/>
              <a:gd name="connsiteX62" fmla="*/ 1926077 w 1926077"/>
              <a:gd name="connsiteY62" fmla="*/ 19456 h 2500009"/>
              <a:gd name="connsiteX63" fmla="*/ 1916349 w 1926077"/>
              <a:gd name="connsiteY63" fmla="*/ 68094 h 2500009"/>
              <a:gd name="connsiteX64" fmla="*/ 1896894 w 1926077"/>
              <a:gd name="connsiteY64" fmla="*/ 126460 h 2500009"/>
              <a:gd name="connsiteX65" fmla="*/ 1877438 w 1926077"/>
              <a:gd name="connsiteY65" fmla="*/ 184826 h 2500009"/>
              <a:gd name="connsiteX66" fmla="*/ 1867711 w 1926077"/>
              <a:gd name="connsiteY66" fmla="*/ 214009 h 2500009"/>
              <a:gd name="connsiteX67" fmla="*/ 1848255 w 1926077"/>
              <a:gd name="connsiteY67" fmla="*/ 243192 h 250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26077" h="2500009">
                <a:moveTo>
                  <a:pt x="0" y="2500009"/>
                </a:moveTo>
                <a:cubicBezTo>
                  <a:pt x="10463" y="2497916"/>
                  <a:pt x="62864" y="2489527"/>
                  <a:pt x="77821" y="2480553"/>
                </a:cubicBezTo>
                <a:cubicBezTo>
                  <a:pt x="85685" y="2475834"/>
                  <a:pt x="90792" y="2467583"/>
                  <a:pt x="97277" y="2461098"/>
                </a:cubicBezTo>
                <a:lnTo>
                  <a:pt x="116732" y="2402732"/>
                </a:lnTo>
                <a:cubicBezTo>
                  <a:pt x="119975" y="2393004"/>
                  <a:pt x="120772" y="2382081"/>
                  <a:pt x="126460" y="2373549"/>
                </a:cubicBezTo>
                <a:lnTo>
                  <a:pt x="145915" y="2344366"/>
                </a:lnTo>
                <a:cubicBezTo>
                  <a:pt x="152897" y="2316441"/>
                  <a:pt x="163258" y="2270770"/>
                  <a:pt x="175098" y="2247090"/>
                </a:cubicBezTo>
                <a:cubicBezTo>
                  <a:pt x="181583" y="2234120"/>
                  <a:pt x="189167" y="2221643"/>
                  <a:pt x="194553" y="2208179"/>
                </a:cubicBezTo>
                <a:cubicBezTo>
                  <a:pt x="202169" y="2189138"/>
                  <a:pt x="209987" y="2169923"/>
                  <a:pt x="214009" y="2149813"/>
                </a:cubicBezTo>
                <a:cubicBezTo>
                  <a:pt x="217251" y="2133600"/>
                  <a:pt x="217931" y="2116656"/>
                  <a:pt x="223736" y="2101175"/>
                </a:cubicBezTo>
                <a:cubicBezTo>
                  <a:pt x="227841" y="2090228"/>
                  <a:pt x="236707" y="2081720"/>
                  <a:pt x="243192" y="2071992"/>
                </a:cubicBezTo>
                <a:cubicBezTo>
                  <a:pt x="246434" y="2062264"/>
                  <a:pt x="250432" y="2052757"/>
                  <a:pt x="252919" y="2042809"/>
                </a:cubicBezTo>
                <a:cubicBezTo>
                  <a:pt x="256929" y="2026769"/>
                  <a:pt x="256842" y="2009651"/>
                  <a:pt x="262647" y="1994170"/>
                </a:cubicBezTo>
                <a:cubicBezTo>
                  <a:pt x="266752" y="1983223"/>
                  <a:pt x="275617" y="1974715"/>
                  <a:pt x="282102" y="1964987"/>
                </a:cubicBezTo>
                <a:cubicBezTo>
                  <a:pt x="291656" y="1926774"/>
                  <a:pt x="295500" y="1907173"/>
                  <a:pt x="311285" y="1867711"/>
                </a:cubicBezTo>
                <a:cubicBezTo>
                  <a:pt x="317770" y="1851498"/>
                  <a:pt x="325606" y="1835762"/>
                  <a:pt x="330741" y="1819073"/>
                </a:cubicBezTo>
                <a:cubicBezTo>
                  <a:pt x="361131" y="1720306"/>
                  <a:pt x="327379" y="1764068"/>
                  <a:pt x="379379" y="1712068"/>
                </a:cubicBezTo>
                <a:cubicBezTo>
                  <a:pt x="382497" y="1699596"/>
                  <a:pt x="391855" y="1657934"/>
                  <a:pt x="398834" y="1643975"/>
                </a:cubicBezTo>
                <a:cubicBezTo>
                  <a:pt x="404062" y="1633518"/>
                  <a:pt x="413061" y="1625249"/>
                  <a:pt x="418289" y="1614792"/>
                </a:cubicBezTo>
                <a:cubicBezTo>
                  <a:pt x="459980" y="1531411"/>
                  <a:pt x="415944" y="1599442"/>
                  <a:pt x="457200" y="1527243"/>
                </a:cubicBezTo>
                <a:cubicBezTo>
                  <a:pt x="463000" y="1517092"/>
                  <a:pt x="471427" y="1508517"/>
                  <a:pt x="476655" y="1498060"/>
                </a:cubicBezTo>
                <a:cubicBezTo>
                  <a:pt x="516929" y="1417512"/>
                  <a:pt x="450083" y="1523328"/>
                  <a:pt x="505838" y="1439694"/>
                </a:cubicBezTo>
                <a:cubicBezTo>
                  <a:pt x="526412" y="1357398"/>
                  <a:pt x="498385" y="1441146"/>
                  <a:pt x="544749" y="1371600"/>
                </a:cubicBezTo>
                <a:cubicBezTo>
                  <a:pt x="550437" y="1363068"/>
                  <a:pt x="549497" y="1351381"/>
                  <a:pt x="554477" y="1342417"/>
                </a:cubicBezTo>
                <a:cubicBezTo>
                  <a:pt x="565832" y="1321977"/>
                  <a:pt x="582930" y="1304965"/>
                  <a:pt x="593387" y="1284051"/>
                </a:cubicBezTo>
                <a:cubicBezTo>
                  <a:pt x="606701" y="1257425"/>
                  <a:pt x="613967" y="1238873"/>
                  <a:pt x="632298" y="1215958"/>
                </a:cubicBezTo>
                <a:cubicBezTo>
                  <a:pt x="638027" y="1208796"/>
                  <a:pt x="646666" y="1204133"/>
                  <a:pt x="651753" y="1196502"/>
                </a:cubicBezTo>
                <a:cubicBezTo>
                  <a:pt x="659797" y="1184436"/>
                  <a:pt x="663165" y="1169658"/>
                  <a:pt x="671209" y="1157592"/>
                </a:cubicBezTo>
                <a:cubicBezTo>
                  <a:pt x="676296" y="1149961"/>
                  <a:pt x="684935" y="1145298"/>
                  <a:pt x="690664" y="1138136"/>
                </a:cubicBezTo>
                <a:cubicBezTo>
                  <a:pt x="739739" y="1076791"/>
                  <a:pt x="682607" y="1136464"/>
                  <a:pt x="729575" y="1089498"/>
                </a:cubicBezTo>
                <a:cubicBezTo>
                  <a:pt x="736060" y="1076528"/>
                  <a:pt x="740601" y="1062387"/>
                  <a:pt x="749030" y="1050587"/>
                </a:cubicBezTo>
                <a:cubicBezTo>
                  <a:pt x="764663" y="1028701"/>
                  <a:pt x="796687" y="1007548"/>
                  <a:pt x="817123" y="992221"/>
                </a:cubicBezTo>
                <a:cubicBezTo>
                  <a:pt x="833866" y="941995"/>
                  <a:pt x="814245" y="977928"/>
                  <a:pt x="865762" y="943583"/>
                </a:cubicBezTo>
                <a:cubicBezTo>
                  <a:pt x="1033005" y="832088"/>
                  <a:pt x="887385" y="927184"/>
                  <a:pt x="972766" y="856034"/>
                </a:cubicBezTo>
                <a:cubicBezTo>
                  <a:pt x="993390" y="838847"/>
                  <a:pt x="1017074" y="829017"/>
                  <a:pt x="1040860" y="817124"/>
                </a:cubicBezTo>
                <a:cubicBezTo>
                  <a:pt x="1101445" y="756536"/>
                  <a:pt x="1013736" y="838448"/>
                  <a:pt x="1089498" y="787941"/>
                </a:cubicBezTo>
                <a:cubicBezTo>
                  <a:pt x="1100945" y="780310"/>
                  <a:pt x="1108113" y="767565"/>
                  <a:pt x="1118681" y="758758"/>
                </a:cubicBezTo>
                <a:cubicBezTo>
                  <a:pt x="1143826" y="737804"/>
                  <a:pt x="1147797" y="739324"/>
                  <a:pt x="1177047" y="729575"/>
                </a:cubicBezTo>
                <a:cubicBezTo>
                  <a:pt x="1243023" y="685590"/>
                  <a:pt x="1162440" y="740530"/>
                  <a:pt x="1254868" y="671209"/>
                </a:cubicBezTo>
                <a:cubicBezTo>
                  <a:pt x="1264221" y="664194"/>
                  <a:pt x="1275070" y="659238"/>
                  <a:pt x="1284051" y="651753"/>
                </a:cubicBezTo>
                <a:cubicBezTo>
                  <a:pt x="1343204" y="602459"/>
                  <a:pt x="1280147" y="639113"/>
                  <a:pt x="1352145" y="603115"/>
                </a:cubicBezTo>
                <a:cubicBezTo>
                  <a:pt x="1378976" y="567339"/>
                  <a:pt x="1384975" y="555520"/>
                  <a:pt x="1420238" y="525294"/>
                </a:cubicBezTo>
                <a:cubicBezTo>
                  <a:pt x="1429115" y="517685"/>
                  <a:pt x="1439693" y="512323"/>
                  <a:pt x="1449421" y="505838"/>
                </a:cubicBezTo>
                <a:cubicBezTo>
                  <a:pt x="1452664" y="492868"/>
                  <a:pt x="1451733" y="478052"/>
                  <a:pt x="1459149" y="466928"/>
                </a:cubicBezTo>
                <a:cubicBezTo>
                  <a:pt x="1465634" y="457200"/>
                  <a:pt x="1479351" y="454957"/>
                  <a:pt x="1488332" y="447473"/>
                </a:cubicBezTo>
                <a:cubicBezTo>
                  <a:pt x="1498900" y="438666"/>
                  <a:pt x="1508804" y="428937"/>
                  <a:pt x="1517515" y="418290"/>
                </a:cubicBezTo>
                <a:cubicBezTo>
                  <a:pt x="1595972" y="322398"/>
                  <a:pt x="1544186" y="361597"/>
                  <a:pt x="1605064" y="321013"/>
                </a:cubicBezTo>
                <a:cubicBezTo>
                  <a:pt x="1620850" y="273655"/>
                  <a:pt x="1607167" y="304451"/>
                  <a:pt x="1643975" y="252919"/>
                </a:cubicBezTo>
                <a:cubicBezTo>
                  <a:pt x="1650770" y="243405"/>
                  <a:pt x="1655946" y="232717"/>
                  <a:pt x="1663430" y="223736"/>
                </a:cubicBezTo>
                <a:cubicBezTo>
                  <a:pt x="1672237" y="213168"/>
                  <a:pt x="1683806" y="205121"/>
                  <a:pt x="1692613" y="194553"/>
                </a:cubicBezTo>
                <a:cubicBezTo>
                  <a:pt x="1751821" y="123503"/>
                  <a:pt x="1662397" y="214075"/>
                  <a:pt x="1741251" y="126460"/>
                </a:cubicBezTo>
                <a:cubicBezTo>
                  <a:pt x="1759657" y="106009"/>
                  <a:pt x="1780162" y="87549"/>
                  <a:pt x="1799617" y="68094"/>
                </a:cubicBezTo>
                <a:lnTo>
                  <a:pt x="1838528" y="29183"/>
                </a:lnTo>
                <a:lnTo>
                  <a:pt x="1867711" y="19456"/>
                </a:lnTo>
                <a:cubicBezTo>
                  <a:pt x="1874196" y="12971"/>
                  <a:pt x="1896337" y="0"/>
                  <a:pt x="1887166" y="0"/>
                </a:cubicBezTo>
                <a:cubicBezTo>
                  <a:pt x="1875475" y="0"/>
                  <a:pt x="1868667" y="14708"/>
                  <a:pt x="1857983" y="19456"/>
                </a:cubicBezTo>
                <a:cubicBezTo>
                  <a:pt x="1839243" y="27785"/>
                  <a:pt x="1816681" y="27536"/>
                  <a:pt x="1799617" y="38911"/>
                </a:cubicBezTo>
                <a:cubicBezTo>
                  <a:pt x="1761902" y="64054"/>
                  <a:pt x="1781525" y="54669"/>
                  <a:pt x="1741251" y="68094"/>
                </a:cubicBezTo>
                <a:cubicBezTo>
                  <a:pt x="1734766" y="77822"/>
                  <a:pt x="1729280" y="88296"/>
                  <a:pt x="1721796" y="97277"/>
                </a:cubicBezTo>
                <a:cubicBezTo>
                  <a:pt x="1712989" y="107845"/>
                  <a:pt x="1682885" y="116732"/>
                  <a:pt x="1692613" y="126460"/>
                </a:cubicBezTo>
                <a:cubicBezTo>
                  <a:pt x="1702867" y="136714"/>
                  <a:pt x="1718847" y="114046"/>
                  <a:pt x="1731523" y="107004"/>
                </a:cubicBezTo>
                <a:cubicBezTo>
                  <a:pt x="1773413" y="83732"/>
                  <a:pt x="1811750" y="54322"/>
                  <a:pt x="1857983" y="38911"/>
                </a:cubicBezTo>
                <a:cubicBezTo>
                  <a:pt x="1899849" y="24955"/>
                  <a:pt x="1877218" y="31670"/>
                  <a:pt x="1926077" y="19456"/>
                </a:cubicBezTo>
                <a:cubicBezTo>
                  <a:pt x="1922834" y="35669"/>
                  <a:pt x="1920699" y="52143"/>
                  <a:pt x="1916349" y="68094"/>
                </a:cubicBezTo>
                <a:cubicBezTo>
                  <a:pt x="1910953" y="87879"/>
                  <a:pt x="1903379" y="107005"/>
                  <a:pt x="1896894" y="126460"/>
                </a:cubicBezTo>
                <a:lnTo>
                  <a:pt x="1877438" y="184826"/>
                </a:lnTo>
                <a:cubicBezTo>
                  <a:pt x="1874196" y="194554"/>
                  <a:pt x="1874962" y="206759"/>
                  <a:pt x="1867711" y="214009"/>
                </a:cubicBezTo>
                <a:cubicBezTo>
                  <a:pt x="1845962" y="235757"/>
                  <a:pt x="1848255" y="224293"/>
                  <a:pt x="1848255" y="2431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714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81"/>
          <a:stretch/>
        </p:blipFill>
        <p:spPr bwMode="auto">
          <a:xfrm>
            <a:off x="304800" y="457200"/>
            <a:ext cx="5165408" cy="21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85" y="2743200"/>
            <a:ext cx="4731067" cy="401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3578526" y="447472"/>
            <a:ext cx="5137786" cy="6157609"/>
          </a:xfrm>
          <a:custGeom>
            <a:avLst/>
            <a:gdLst>
              <a:gd name="connsiteX0" fmla="*/ 4942904 w 5137786"/>
              <a:gd name="connsiteY0" fmla="*/ 6157609 h 6157609"/>
              <a:gd name="connsiteX1" fmla="*/ 4981814 w 5137786"/>
              <a:gd name="connsiteY1" fmla="*/ 6108971 h 6157609"/>
              <a:gd name="connsiteX2" fmla="*/ 5001270 w 5137786"/>
              <a:gd name="connsiteY2" fmla="*/ 6021422 h 6157609"/>
              <a:gd name="connsiteX3" fmla="*/ 5020725 w 5137786"/>
              <a:gd name="connsiteY3" fmla="*/ 5758775 h 6157609"/>
              <a:gd name="connsiteX4" fmla="*/ 5040180 w 5137786"/>
              <a:gd name="connsiteY4" fmla="*/ 5671226 h 6157609"/>
              <a:gd name="connsiteX5" fmla="*/ 5049908 w 5137786"/>
              <a:gd name="connsiteY5" fmla="*/ 5622588 h 6157609"/>
              <a:gd name="connsiteX6" fmla="*/ 5069363 w 5137786"/>
              <a:gd name="connsiteY6" fmla="*/ 5486400 h 6157609"/>
              <a:gd name="connsiteX7" fmla="*/ 5079091 w 5137786"/>
              <a:gd name="connsiteY7" fmla="*/ 5428034 h 6157609"/>
              <a:gd name="connsiteX8" fmla="*/ 5098546 w 5137786"/>
              <a:gd name="connsiteY8" fmla="*/ 5272392 h 6157609"/>
              <a:gd name="connsiteX9" fmla="*/ 5118002 w 5137786"/>
              <a:gd name="connsiteY9" fmla="*/ 5077839 h 6157609"/>
              <a:gd name="connsiteX10" fmla="*/ 5137457 w 5137786"/>
              <a:gd name="connsiteY10" fmla="*/ 4669277 h 6157609"/>
              <a:gd name="connsiteX11" fmla="*/ 5118002 w 5137786"/>
              <a:gd name="connsiteY11" fmla="*/ 4348264 h 6157609"/>
              <a:gd name="connsiteX12" fmla="*/ 5098546 w 5137786"/>
              <a:gd name="connsiteY12" fmla="*/ 4250988 h 6157609"/>
              <a:gd name="connsiteX13" fmla="*/ 5079091 w 5137786"/>
              <a:gd name="connsiteY13" fmla="*/ 4124528 h 6157609"/>
              <a:gd name="connsiteX14" fmla="*/ 5059636 w 5137786"/>
              <a:gd name="connsiteY14" fmla="*/ 4046707 h 6157609"/>
              <a:gd name="connsiteX15" fmla="*/ 5049908 w 5137786"/>
              <a:gd name="connsiteY15" fmla="*/ 3988341 h 6157609"/>
              <a:gd name="connsiteX16" fmla="*/ 5030453 w 5137786"/>
              <a:gd name="connsiteY16" fmla="*/ 3929975 h 6157609"/>
              <a:gd name="connsiteX17" fmla="*/ 4991542 w 5137786"/>
              <a:gd name="connsiteY17" fmla="*/ 3832698 h 6157609"/>
              <a:gd name="connsiteX18" fmla="*/ 4962359 w 5137786"/>
              <a:gd name="connsiteY18" fmla="*/ 3715966 h 6157609"/>
              <a:gd name="connsiteX19" fmla="*/ 4942904 w 5137786"/>
              <a:gd name="connsiteY19" fmla="*/ 3677056 h 6157609"/>
              <a:gd name="connsiteX20" fmla="*/ 4933176 w 5137786"/>
              <a:gd name="connsiteY20" fmla="*/ 3638145 h 6157609"/>
              <a:gd name="connsiteX21" fmla="*/ 4923448 w 5137786"/>
              <a:gd name="connsiteY21" fmla="*/ 3608962 h 6157609"/>
              <a:gd name="connsiteX22" fmla="*/ 4933176 w 5137786"/>
              <a:gd name="connsiteY22" fmla="*/ 3579779 h 6157609"/>
              <a:gd name="connsiteX23" fmla="*/ 4913721 w 5137786"/>
              <a:gd name="connsiteY23" fmla="*/ 3550596 h 6157609"/>
              <a:gd name="connsiteX24" fmla="*/ 4874810 w 5137786"/>
              <a:gd name="connsiteY24" fmla="*/ 3482502 h 6157609"/>
              <a:gd name="connsiteX25" fmla="*/ 4855355 w 5137786"/>
              <a:gd name="connsiteY25" fmla="*/ 3433864 h 6157609"/>
              <a:gd name="connsiteX26" fmla="*/ 4835900 w 5137786"/>
              <a:gd name="connsiteY26" fmla="*/ 3394954 h 6157609"/>
              <a:gd name="connsiteX27" fmla="*/ 4816444 w 5137786"/>
              <a:gd name="connsiteY27" fmla="*/ 3336588 h 6157609"/>
              <a:gd name="connsiteX28" fmla="*/ 4777534 w 5137786"/>
              <a:gd name="connsiteY28" fmla="*/ 3268494 h 6157609"/>
              <a:gd name="connsiteX29" fmla="*/ 4758078 w 5137786"/>
              <a:gd name="connsiteY29" fmla="*/ 3210128 h 6157609"/>
              <a:gd name="connsiteX30" fmla="*/ 4738623 w 5137786"/>
              <a:gd name="connsiteY30" fmla="*/ 3151762 h 6157609"/>
              <a:gd name="connsiteX31" fmla="*/ 4709440 w 5137786"/>
              <a:gd name="connsiteY31" fmla="*/ 3035030 h 6157609"/>
              <a:gd name="connsiteX32" fmla="*/ 4680257 w 5137786"/>
              <a:gd name="connsiteY32" fmla="*/ 2966937 h 6157609"/>
              <a:gd name="connsiteX33" fmla="*/ 4651074 w 5137786"/>
              <a:gd name="connsiteY33" fmla="*/ 2879388 h 6157609"/>
              <a:gd name="connsiteX34" fmla="*/ 4612163 w 5137786"/>
              <a:gd name="connsiteY34" fmla="*/ 2743200 h 6157609"/>
              <a:gd name="connsiteX35" fmla="*/ 4592708 w 5137786"/>
              <a:gd name="connsiteY35" fmla="*/ 2645924 h 6157609"/>
              <a:gd name="connsiteX36" fmla="*/ 4573253 w 5137786"/>
              <a:gd name="connsiteY36" fmla="*/ 2607013 h 6157609"/>
              <a:gd name="connsiteX37" fmla="*/ 4553797 w 5137786"/>
              <a:gd name="connsiteY37" fmla="*/ 2548647 h 6157609"/>
              <a:gd name="connsiteX38" fmla="*/ 4514887 w 5137786"/>
              <a:gd name="connsiteY38" fmla="*/ 2402732 h 6157609"/>
              <a:gd name="connsiteX39" fmla="*/ 4485704 w 5137786"/>
              <a:gd name="connsiteY39" fmla="*/ 2276273 h 6157609"/>
              <a:gd name="connsiteX40" fmla="*/ 4466248 w 5137786"/>
              <a:gd name="connsiteY40" fmla="*/ 2217907 h 6157609"/>
              <a:gd name="connsiteX41" fmla="*/ 4456521 w 5137786"/>
              <a:gd name="connsiteY41" fmla="*/ 2169268 h 6157609"/>
              <a:gd name="connsiteX42" fmla="*/ 4446793 w 5137786"/>
              <a:gd name="connsiteY42" fmla="*/ 2091447 h 6157609"/>
              <a:gd name="connsiteX43" fmla="*/ 4417610 w 5137786"/>
              <a:gd name="connsiteY43" fmla="*/ 2052537 h 6157609"/>
              <a:gd name="connsiteX44" fmla="*/ 4407883 w 5137786"/>
              <a:gd name="connsiteY44" fmla="*/ 2013626 h 6157609"/>
              <a:gd name="connsiteX45" fmla="*/ 4398155 w 5137786"/>
              <a:gd name="connsiteY45" fmla="*/ 1955260 h 6157609"/>
              <a:gd name="connsiteX46" fmla="*/ 4378700 w 5137786"/>
              <a:gd name="connsiteY46" fmla="*/ 1887166 h 6157609"/>
              <a:gd name="connsiteX47" fmla="*/ 4368972 w 5137786"/>
              <a:gd name="connsiteY47" fmla="*/ 1848256 h 6157609"/>
              <a:gd name="connsiteX48" fmla="*/ 4339789 w 5137786"/>
              <a:gd name="connsiteY48" fmla="*/ 1789890 h 6157609"/>
              <a:gd name="connsiteX49" fmla="*/ 4291151 w 5137786"/>
              <a:gd name="connsiteY49" fmla="*/ 1663430 h 6157609"/>
              <a:gd name="connsiteX50" fmla="*/ 4261968 w 5137786"/>
              <a:gd name="connsiteY50" fmla="*/ 1556426 h 6157609"/>
              <a:gd name="connsiteX51" fmla="*/ 4252240 w 5137786"/>
              <a:gd name="connsiteY51" fmla="*/ 1498060 h 6157609"/>
              <a:gd name="connsiteX52" fmla="*/ 4232785 w 5137786"/>
              <a:gd name="connsiteY52" fmla="*/ 1439694 h 6157609"/>
              <a:gd name="connsiteX53" fmla="*/ 4223057 w 5137786"/>
              <a:gd name="connsiteY53" fmla="*/ 1400783 h 6157609"/>
              <a:gd name="connsiteX54" fmla="*/ 4154963 w 5137786"/>
              <a:gd name="connsiteY54" fmla="*/ 1284051 h 6157609"/>
              <a:gd name="connsiteX55" fmla="*/ 4125780 w 5137786"/>
              <a:gd name="connsiteY55" fmla="*/ 1215958 h 6157609"/>
              <a:gd name="connsiteX56" fmla="*/ 4106325 w 5137786"/>
              <a:gd name="connsiteY56" fmla="*/ 1157592 h 6157609"/>
              <a:gd name="connsiteX57" fmla="*/ 4096597 w 5137786"/>
              <a:gd name="connsiteY57" fmla="*/ 1128409 h 6157609"/>
              <a:gd name="connsiteX58" fmla="*/ 4086870 w 5137786"/>
              <a:gd name="connsiteY58" fmla="*/ 1099226 h 6157609"/>
              <a:gd name="connsiteX59" fmla="*/ 4057687 w 5137786"/>
              <a:gd name="connsiteY59" fmla="*/ 1050588 h 6157609"/>
              <a:gd name="connsiteX60" fmla="*/ 4038231 w 5137786"/>
              <a:gd name="connsiteY60" fmla="*/ 1011677 h 6157609"/>
              <a:gd name="connsiteX61" fmla="*/ 3999321 w 5137786"/>
              <a:gd name="connsiteY61" fmla="*/ 953311 h 6157609"/>
              <a:gd name="connsiteX62" fmla="*/ 3979865 w 5137786"/>
              <a:gd name="connsiteY62" fmla="*/ 924128 h 6157609"/>
              <a:gd name="connsiteX63" fmla="*/ 3960410 w 5137786"/>
              <a:gd name="connsiteY63" fmla="*/ 885217 h 6157609"/>
              <a:gd name="connsiteX64" fmla="*/ 3931227 w 5137786"/>
              <a:gd name="connsiteY64" fmla="*/ 856034 h 6157609"/>
              <a:gd name="connsiteX65" fmla="*/ 3911772 w 5137786"/>
              <a:gd name="connsiteY65" fmla="*/ 826851 h 6157609"/>
              <a:gd name="connsiteX66" fmla="*/ 3863134 w 5137786"/>
              <a:gd name="connsiteY66" fmla="*/ 778213 h 6157609"/>
              <a:gd name="connsiteX67" fmla="*/ 3814495 w 5137786"/>
              <a:gd name="connsiteY67" fmla="*/ 739302 h 6157609"/>
              <a:gd name="connsiteX68" fmla="*/ 3756129 w 5137786"/>
              <a:gd name="connsiteY68" fmla="*/ 661481 h 6157609"/>
              <a:gd name="connsiteX69" fmla="*/ 3726946 w 5137786"/>
              <a:gd name="connsiteY69" fmla="*/ 642026 h 6157609"/>
              <a:gd name="connsiteX70" fmla="*/ 3678308 w 5137786"/>
              <a:gd name="connsiteY70" fmla="*/ 603115 h 6157609"/>
              <a:gd name="connsiteX71" fmla="*/ 3590759 w 5137786"/>
              <a:gd name="connsiteY71" fmla="*/ 554477 h 6157609"/>
              <a:gd name="connsiteX72" fmla="*/ 3522665 w 5137786"/>
              <a:gd name="connsiteY72" fmla="*/ 515566 h 6157609"/>
              <a:gd name="connsiteX73" fmla="*/ 3425389 w 5137786"/>
              <a:gd name="connsiteY73" fmla="*/ 447473 h 6157609"/>
              <a:gd name="connsiteX74" fmla="*/ 3347568 w 5137786"/>
              <a:gd name="connsiteY74" fmla="*/ 389107 h 6157609"/>
              <a:gd name="connsiteX75" fmla="*/ 3308657 w 5137786"/>
              <a:gd name="connsiteY75" fmla="*/ 359924 h 6157609"/>
              <a:gd name="connsiteX76" fmla="*/ 3240563 w 5137786"/>
              <a:gd name="connsiteY76" fmla="*/ 340468 h 6157609"/>
              <a:gd name="connsiteX77" fmla="*/ 3065465 w 5137786"/>
              <a:gd name="connsiteY77" fmla="*/ 243192 h 6157609"/>
              <a:gd name="connsiteX78" fmla="*/ 2948734 w 5137786"/>
              <a:gd name="connsiteY78" fmla="*/ 204281 h 6157609"/>
              <a:gd name="connsiteX79" fmla="*/ 2851457 w 5137786"/>
              <a:gd name="connsiteY79" fmla="*/ 155643 h 6157609"/>
              <a:gd name="connsiteX80" fmla="*/ 2802819 w 5137786"/>
              <a:gd name="connsiteY80" fmla="*/ 145915 h 6157609"/>
              <a:gd name="connsiteX81" fmla="*/ 2715270 w 5137786"/>
              <a:gd name="connsiteY81" fmla="*/ 107005 h 6157609"/>
              <a:gd name="connsiteX82" fmla="*/ 2666631 w 5137786"/>
              <a:gd name="connsiteY82" fmla="*/ 97277 h 6157609"/>
              <a:gd name="connsiteX83" fmla="*/ 2608265 w 5137786"/>
              <a:gd name="connsiteY83" fmla="*/ 77822 h 6157609"/>
              <a:gd name="connsiteX84" fmla="*/ 2530444 w 5137786"/>
              <a:gd name="connsiteY84" fmla="*/ 48639 h 6157609"/>
              <a:gd name="connsiteX85" fmla="*/ 2501261 w 5137786"/>
              <a:gd name="connsiteY85" fmla="*/ 38911 h 6157609"/>
              <a:gd name="connsiteX86" fmla="*/ 2452623 w 5137786"/>
              <a:gd name="connsiteY86" fmla="*/ 19456 h 6157609"/>
              <a:gd name="connsiteX87" fmla="*/ 2326163 w 5137786"/>
              <a:gd name="connsiteY87" fmla="*/ 0 h 6157609"/>
              <a:gd name="connsiteX88" fmla="*/ 1372853 w 5137786"/>
              <a:gd name="connsiteY88" fmla="*/ 9728 h 6157609"/>
              <a:gd name="connsiteX89" fmla="*/ 983746 w 5137786"/>
              <a:gd name="connsiteY89" fmla="*/ 29183 h 6157609"/>
              <a:gd name="connsiteX90" fmla="*/ 915653 w 5137786"/>
              <a:gd name="connsiteY90" fmla="*/ 38911 h 6157609"/>
              <a:gd name="connsiteX91" fmla="*/ 857287 w 5137786"/>
              <a:gd name="connsiteY91" fmla="*/ 48639 h 6157609"/>
              <a:gd name="connsiteX92" fmla="*/ 760010 w 5137786"/>
              <a:gd name="connsiteY92" fmla="*/ 58366 h 6157609"/>
              <a:gd name="connsiteX93" fmla="*/ 672461 w 5137786"/>
              <a:gd name="connsiteY93" fmla="*/ 77822 h 6157609"/>
              <a:gd name="connsiteX94" fmla="*/ 477908 w 5137786"/>
              <a:gd name="connsiteY94" fmla="*/ 97277 h 6157609"/>
              <a:gd name="connsiteX95" fmla="*/ 293083 w 5137786"/>
              <a:gd name="connsiteY95" fmla="*/ 116732 h 6157609"/>
              <a:gd name="connsiteX96" fmla="*/ 195806 w 5137786"/>
              <a:gd name="connsiteY96" fmla="*/ 126460 h 6157609"/>
              <a:gd name="connsiteX97" fmla="*/ 147168 w 5137786"/>
              <a:gd name="connsiteY97" fmla="*/ 136188 h 6157609"/>
              <a:gd name="connsiteX98" fmla="*/ 79074 w 5137786"/>
              <a:gd name="connsiteY98" fmla="*/ 145915 h 6157609"/>
              <a:gd name="connsiteX99" fmla="*/ 20708 w 5137786"/>
              <a:gd name="connsiteY99" fmla="*/ 165371 h 6157609"/>
              <a:gd name="connsiteX100" fmla="*/ 10980 w 5137786"/>
              <a:gd name="connsiteY100" fmla="*/ 301558 h 6157609"/>
              <a:gd name="connsiteX101" fmla="*/ 30436 w 5137786"/>
              <a:gd name="connsiteY101" fmla="*/ 359924 h 6157609"/>
              <a:gd name="connsiteX102" fmla="*/ 69346 w 5137786"/>
              <a:gd name="connsiteY102" fmla="*/ 418290 h 6157609"/>
              <a:gd name="connsiteX103" fmla="*/ 88802 w 5137786"/>
              <a:gd name="connsiteY103" fmla="*/ 476656 h 6157609"/>
              <a:gd name="connsiteX104" fmla="*/ 98529 w 5137786"/>
              <a:gd name="connsiteY104" fmla="*/ 505839 h 6157609"/>
              <a:gd name="connsiteX105" fmla="*/ 108257 w 5137786"/>
              <a:gd name="connsiteY105" fmla="*/ 719847 h 6157609"/>
              <a:gd name="connsiteX106" fmla="*/ 137440 w 5137786"/>
              <a:gd name="connsiteY106" fmla="*/ 729575 h 6157609"/>
              <a:gd name="connsiteX107" fmla="*/ 147168 w 5137786"/>
              <a:gd name="connsiteY107" fmla="*/ 690664 h 6157609"/>
              <a:gd name="connsiteX108" fmla="*/ 156895 w 5137786"/>
              <a:gd name="connsiteY108" fmla="*/ 661481 h 6157609"/>
              <a:gd name="connsiteX109" fmla="*/ 127712 w 5137786"/>
              <a:gd name="connsiteY109" fmla="*/ 749030 h 6157609"/>
              <a:gd name="connsiteX110" fmla="*/ 79074 w 5137786"/>
              <a:gd name="connsiteY110" fmla="*/ 710119 h 6157609"/>
              <a:gd name="connsiteX111" fmla="*/ 69346 w 5137786"/>
              <a:gd name="connsiteY111" fmla="*/ 680937 h 6157609"/>
              <a:gd name="connsiteX112" fmla="*/ 49891 w 5137786"/>
              <a:gd name="connsiteY112" fmla="*/ 661481 h 6157609"/>
              <a:gd name="connsiteX113" fmla="*/ 40163 w 5137786"/>
              <a:gd name="connsiteY113" fmla="*/ 642026 h 615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137786" h="6157609">
                <a:moveTo>
                  <a:pt x="4942904" y="6157609"/>
                </a:moveTo>
                <a:cubicBezTo>
                  <a:pt x="4955874" y="6141396"/>
                  <a:pt x="4970810" y="6126577"/>
                  <a:pt x="4981814" y="6108971"/>
                </a:cubicBezTo>
                <a:cubicBezTo>
                  <a:pt x="4992700" y="6091554"/>
                  <a:pt x="4999627" y="6031278"/>
                  <a:pt x="5001270" y="6021422"/>
                </a:cubicBezTo>
                <a:cubicBezTo>
                  <a:pt x="5006769" y="5922440"/>
                  <a:pt x="5007483" y="5851463"/>
                  <a:pt x="5020725" y="5758775"/>
                </a:cubicBezTo>
                <a:cubicBezTo>
                  <a:pt x="5026590" y="5717719"/>
                  <a:pt x="5031687" y="5709446"/>
                  <a:pt x="5040180" y="5671226"/>
                </a:cubicBezTo>
                <a:cubicBezTo>
                  <a:pt x="5043767" y="5655086"/>
                  <a:pt x="5047329" y="5638919"/>
                  <a:pt x="5049908" y="5622588"/>
                </a:cubicBezTo>
                <a:cubicBezTo>
                  <a:pt x="5057060" y="5577292"/>
                  <a:pt x="5061824" y="5531633"/>
                  <a:pt x="5069363" y="5486400"/>
                </a:cubicBezTo>
                <a:cubicBezTo>
                  <a:pt x="5072606" y="5466945"/>
                  <a:pt x="5076426" y="5447577"/>
                  <a:pt x="5079091" y="5428034"/>
                </a:cubicBezTo>
                <a:cubicBezTo>
                  <a:pt x="5086155" y="5376229"/>
                  <a:pt x="5093666" y="5324448"/>
                  <a:pt x="5098546" y="5272392"/>
                </a:cubicBezTo>
                <a:cubicBezTo>
                  <a:pt x="5117557" y="5069613"/>
                  <a:pt x="5093493" y="5175870"/>
                  <a:pt x="5118002" y="5077839"/>
                </a:cubicBezTo>
                <a:cubicBezTo>
                  <a:pt x="5128847" y="4936843"/>
                  <a:pt x="5139843" y="4817200"/>
                  <a:pt x="5137457" y="4669277"/>
                </a:cubicBezTo>
                <a:cubicBezTo>
                  <a:pt x="5135728" y="4562090"/>
                  <a:pt x="5127931" y="4455004"/>
                  <a:pt x="5118002" y="4348264"/>
                </a:cubicBezTo>
                <a:cubicBezTo>
                  <a:pt x="5114939" y="4315339"/>
                  <a:pt x="5103222" y="4283723"/>
                  <a:pt x="5098546" y="4250988"/>
                </a:cubicBezTo>
                <a:cubicBezTo>
                  <a:pt x="5094993" y="4226112"/>
                  <a:pt x="5084879" y="4151536"/>
                  <a:pt x="5079091" y="4124528"/>
                </a:cubicBezTo>
                <a:cubicBezTo>
                  <a:pt x="5073488" y="4098383"/>
                  <a:pt x="5064032" y="4073082"/>
                  <a:pt x="5059636" y="4046707"/>
                </a:cubicBezTo>
                <a:cubicBezTo>
                  <a:pt x="5056393" y="4027252"/>
                  <a:pt x="5054692" y="4007476"/>
                  <a:pt x="5049908" y="3988341"/>
                </a:cubicBezTo>
                <a:cubicBezTo>
                  <a:pt x="5044934" y="3968446"/>
                  <a:pt x="5037654" y="3949177"/>
                  <a:pt x="5030453" y="3929975"/>
                </a:cubicBezTo>
                <a:cubicBezTo>
                  <a:pt x="5018191" y="3897275"/>
                  <a:pt x="4991542" y="3832698"/>
                  <a:pt x="4991542" y="3832698"/>
                </a:cubicBezTo>
                <a:cubicBezTo>
                  <a:pt x="4984621" y="3791171"/>
                  <a:pt x="4981627" y="3754503"/>
                  <a:pt x="4962359" y="3715966"/>
                </a:cubicBezTo>
                <a:cubicBezTo>
                  <a:pt x="4955874" y="3702996"/>
                  <a:pt x="4947996" y="3690634"/>
                  <a:pt x="4942904" y="3677056"/>
                </a:cubicBezTo>
                <a:cubicBezTo>
                  <a:pt x="4938210" y="3664538"/>
                  <a:pt x="4936849" y="3651000"/>
                  <a:pt x="4933176" y="3638145"/>
                </a:cubicBezTo>
                <a:cubicBezTo>
                  <a:pt x="4930359" y="3628286"/>
                  <a:pt x="4926691" y="3618690"/>
                  <a:pt x="4923448" y="3608962"/>
                </a:cubicBezTo>
                <a:cubicBezTo>
                  <a:pt x="4926691" y="3599234"/>
                  <a:pt x="4934862" y="3589893"/>
                  <a:pt x="4933176" y="3579779"/>
                </a:cubicBezTo>
                <a:cubicBezTo>
                  <a:pt x="4931254" y="3568247"/>
                  <a:pt x="4918949" y="3561053"/>
                  <a:pt x="4913721" y="3550596"/>
                </a:cubicBezTo>
                <a:cubicBezTo>
                  <a:pt x="4879428" y="3482012"/>
                  <a:pt x="4912615" y="3520309"/>
                  <a:pt x="4874810" y="3482502"/>
                </a:cubicBezTo>
                <a:cubicBezTo>
                  <a:pt x="4868325" y="3466289"/>
                  <a:pt x="4862447" y="3449821"/>
                  <a:pt x="4855355" y="3433864"/>
                </a:cubicBezTo>
                <a:cubicBezTo>
                  <a:pt x="4849466" y="3420613"/>
                  <a:pt x="4841286" y="3408418"/>
                  <a:pt x="4835900" y="3394954"/>
                </a:cubicBezTo>
                <a:cubicBezTo>
                  <a:pt x="4828283" y="3375913"/>
                  <a:pt x="4826619" y="3354394"/>
                  <a:pt x="4816444" y="3336588"/>
                </a:cubicBezTo>
                <a:cubicBezTo>
                  <a:pt x="4803474" y="3313890"/>
                  <a:pt x="4788489" y="3292230"/>
                  <a:pt x="4777534" y="3268494"/>
                </a:cubicBezTo>
                <a:cubicBezTo>
                  <a:pt x="4768940" y="3249874"/>
                  <a:pt x="4764563" y="3229583"/>
                  <a:pt x="4758078" y="3210128"/>
                </a:cubicBezTo>
                <a:cubicBezTo>
                  <a:pt x="4751593" y="3190673"/>
                  <a:pt x="4743597" y="3171657"/>
                  <a:pt x="4738623" y="3151762"/>
                </a:cubicBezTo>
                <a:cubicBezTo>
                  <a:pt x="4728895" y="3112851"/>
                  <a:pt x="4722124" y="3073080"/>
                  <a:pt x="4709440" y="3035030"/>
                </a:cubicBezTo>
                <a:cubicBezTo>
                  <a:pt x="4669620" y="2915573"/>
                  <a:pt x="4740369" y="3123227"/>
                  <a:pt x="4680257" y="2966937"/>
                </a:cubicBezTo>
                <a:cubicBezTo>
                  <a:pt x="4669214" y="2938226"/>
                  <a:pt x="4660337" y="2908722"/>
                  <a:pt x="4651074" y="2879388"/>
                </a:cubicBezTo>
                <a:cubicBezTo>
                  <a:pt x="4645832" y="2862787"/>
                  <a:pt x="4619130" y="2778035"/>
                  <a:pt x="4612163" y="2743200"/>
                </a:cubicBezTo>
                <a:cubicBezTo>
                  <a:pt x="4607358" y="2719174"/>
                  <a:pt x="4602394" y="2671753"/>
                  <a:pt x="4592708" y="2645924"/>
                </a:cubicBezTo>
                <a:cubicBezTo>
                  <a:pt x="4587616" y="2632346"/>
                  <a:pt x="4578639" y="2620477"/>
                  <a:pt x="4573253" y="2607013"/>
                </a:cubicBezTo>
                <a:cubicBezTo>
                  <a:pt x="4565637" y="2587972"/>
                  <a:pt x="4560282" y="2568102"/>
                  <a:pt x="4553797" y="2548647"/>
                </a:cubicBezTo>
                <a:cubicBezTo>
                  <a:pt x="4532202" y="2332682"/>
                  <a:pt x="4566630" y="2537263"/>
                  <a:pt x="4514887" y="2402732"/>
                </a:cubicBezTo>
                <a:cubicBezTo>
                  <a:pt x="4491947" y="2343088"/>
                  <a:pt x="4500349" y="2329973"/>
                  <a:pt x="4485704" y="2276273"/>
                </a:cubicBezTo>
                <a:cubicBezTo>
                  <a:pt x="4480308" y="2256488"/>
                  <a:pt x="4471644" y="2237692"/>
                  <a:pt x="4466248" y="2217907"/>
                </a:cubicBezTo>
                <a:cubicBezTo>
                  <a:pt x="4461898" y="2201956"/>
                  <a:pt x="4459035" y="2185610"/>
                  <a:pt x="4456521" y="2169268"/>
                </a:cubicBezTo>
                <a:cubicBezTo>
                  <a:pt x="4452546" y="2143430"/>
                  <a:pt x="4455060" y="2116248"/>
                  <a:pt x="4446793" y="2091447"/>
                </a:cubicBezTo>
                <a:cubicBezTo>
                  <a:pt x="4441666" y="2076066"/>
                  <a:pt x="4427338" y="2065507"/>
                  <a:pt x="4417610" y="2052537"/>
                </a:cubicBezTo>
                <a:cubicBezTo>
                  <a:pt x="4414368" y="2039567"/>
                  <a:pt x="4410505" y="2026736"/>
                  <a:pt x="4407883" y="2013626"/>
                </a:cubicBezTo>
                <a:cubicBezTo>
                  <a:pt x="4404015" y="1994285"/>
                  <a:pt x="4402590" y="1974479"/>
                  <a:pt x="4398155" y="1955260"/>
                </a:cubicBezTo>
                <a:cubicBezTo>
                  <a:pt x="4392847" y="1932258"/>
                  <a:pt x="4384911" y="1909940"/>
                  <a:pt x="4378700" y="1887166"/>
                </a:cubicBezTo>
                <a:cubicBezTo>
                  <a:pt x="4375182" y="1874268"/>
                  <a:pt x="4373937" y="1860669"/>
                  <a:pt x="4368972" y="1848256"/>
                </a:cubicBezTo>
                <a:cubicBezTo>
                  <a:pt x="4360894" y="1828060"/>
                  <a:pt x="4347597" y="1810192"/>
                  <a:pt x="4339789" y="1789890"/>
                </a:cubicBezTo>
                <a:cubicBezTo>
                  <a:pt x="4276212" y="1624588"/>
                  <a:pt x="4366041" y="1813209"/>
                  <a:pt x="4291151" y="1663430"/>
                </a:cubicBezTo>
                <a:cubicBezTo>
                  <a:pt x="4263427" y="1497090"/>
                  <a:pt x="4302139" y="1703719"/>
                  <a:pt x="4261968" y="1556426"/>
                </a:cubicBezTo>
                <a:cubicBezTo>
                  <a:pt x="4256778" y="1537397"/>
                  <a:pt x="4257024" y="1517195"/>
                  <a:pt x="4252240" y="1498060"/>
                </a:cubicBezTo>
                <a:cubicBezTo>
                  <a:pt x="4247266" y="1478165"/>
                  <a:pt x="4238678" y="1459337"/>
                  <a:pt x="4232785" y="1439694"/>
                </a:cubicBezTo>
                <a:cubicBezTo>
                  <a:pt x="4228943" y="1426888"/>
                  <a:pt x="4229036" y="1412741"/>
                  <a:pt x="4223057" y="1400783"/>
                </a:cubicBezTo>
                <a:cubicBezTo>
                  <a:pt x="4171227" y="1297124"/>
                  <a:pt x="4210508" y="1450697"/>
                  <a:pt x="4154963" y="1284051"/>
                </a:cubicBezTo>
                <a:cubicBezTo>
                  <a:pt x="4123657" y="1190125"/>
                  <a:pt x="4173855" y="1336144"/>
                  <a:pt x="4125780" y="1215958"/>
                </a:cubicBezTo>
                <a:cubicBezTo>
                  <a:pt x="4118164" y="1196917"/>
                  <a:pt x="4112810" y="1177047"/>
                  <a:pt x="4106325" y="1157592"/>
                </a:cubicBezTo>
                <a:lnTo>
                  <a:pt x="4096597" y="1128409"/>
                </a:lnTo>
                <a:cubicBezTo>
                  <a:pt x="4093355" y="1118681"/>
                  <a:pt x="4092146" y="1108019"/>
                  <a:pt x="4086870" y="1099226"/>
                </a:cubicBezTo>
                <a:cubicBezTo>
                  <a:pt x="4077142" y="1083013"/>
                  <a:pt x="4066869" y="1067116"/>
                  <a:pt x="4057687" y="1050588"/>
                </a:cubicBezTo>
                <a:cubicBezTo>
                  <a:pt x="4050644" y="1037912"/>
                  <a:pt x="4045692" y="1024112"/>
                  <a:pt x="4038231" y="1011677"/>
                </a:cubicBezTo>
                <a:cubicBezTo>
                  <a:pt x="4026201" y="991627"/>
                  <a:pt x="4012291" y="972766"/>
                  <a:pt x="3999321" y="953311"/>
                </a:cubicBezTo>
                <a:cubicBezTo>
                  <a:pt x="3992836" y="943583"/>
                  <a:pt x="3985093" y="934585"/>
                  <a:pt x="3979865" y="924128"/>
                </a:cubicBezTo>
                <a:cubicBezTo>
                  <a:pt x="3973380" y="911158"/>
                  <a:pt x="3968839" y="897017"/>
                  <a:pt x="3960410" y="885217"/>
                </a:cubicBezTo>
                <a:cubicBezTo>
                  <a:pt x="3952414" y="874022"/>
                  <a:pt x="3940034" y="866602"/>
                  <a:pt x="3931227" y="856034"/>
                </a:cubicBezTo>
                <a:cubicBezTo>
                  <a:pt x="3923743" y="847053"/>
                  <a:pt x="3919471" y="835649"/>
                  <a:pt x="3911772" y="826851"/>
                </a:cubicBezTo>
                <a:cubicBezTo>
                  <a:pt x="3896674" y="809596"/>
                  <a:pt x="3878232" y="795468"/>
                  <a:pt x="3863134" y="778213"/>
                </a:cubicBezTo>
                <a:cubicBezTo>
                  <a:pt x="3826898" y="736801"/>
                  <a:pt x="3864498" y="755970"/>
                  <a:pt x="3814495" y="739302"/>
                </a:cubicBezTo>
                <a:cubicBezTo>
                  <a:pt x="3795040" y="713362"/>
                  <a:pt x="3783109" y="679467"/>
                  <a:pt x="3756129" y="661481"/>
                </a:cubicBezTo>
                <a:cubicBezTo>
                  <a:pt x="3746401" y="654996"/>
                  <a:pt x="3736299" y="649041"/>
                  <a:pt x="3726946" y="642026"/>
                </a:cubicBezTo>
                <a:cubicBezTo>
                  <a:pt x="3710336" y="629568"/>
                  <a:pt x="3695317" y="615022"/>
                  <a:pt x="3678308" y="603115"/>
                </a:cubicBezTo>
                <a:cubicBezTo>
                  <a:pt x="3647770" y="581738"/>
                  <a:pt x="3623162" y="570678"/>
                  <a:pt x="3590759" y="554477"/>
                </a:cubicBezTo>
                <a:cubicBezTo>
                  <a:pt x="3484909" y="448627"/>
                  <a:pt x="3640243" y="593951"/>
                  <a:pt x="3522665" y="515566"/>
                </a:cubicBezTo>
                <a:cubicBezTo>
                  <a:pt x="3385450" y="424089"/>
                  <a:pt x="3553370" y="498665"/>
                  <a:pt x="3425389" y="447473"/>
                </a:cubicBezTo>
                <a:cubicBezTo>
                  <a:pt x="3321793" y="364595"/>
                  <a:pt x="3419832" y="440724"/>
                  <a:pt x="3347568" y="389107"/>
                </a:cubicBezTo>
                <a:cubicBezTo>
                  <a:pt x="3334375" y="379684"/>
                  <a:pt x="3323417" y="366633"/>
                  <a:pt x="3308657" y="359924"/>
                </a:cubicBezTo>
                <a:cubicBezTo>
                  <a:pt x="3287167" y="350156"/>
                  <a:pt x="3263261" y="346953"/>
                  <a:pt x="3240563" y="340468"/>
                </a:cubicBezTo>
                <a:cubicBezTo>
                  <a:pt x="3182991" y="302088"/>
                  <a:pt x="3134287" y="266133"/>
                  <a:pt x="3065465" y="243192"/>
                </a:cubicBezTo>
                <a:cubicBezTo>
                  <a:pt x="3026555" y="230222"/>
                  <a:pt x="2983904" y="225383"/>
                  <a:pt x="2948734" y="204281"/>
                </a:cubicBezTo>
                <a:cubicBezTo>
                  <a:pt x="2909012" y="180448"/>
                  <a:pt x="2895586" y="168882"/>
                  <a:pt x="2851457" y="155643"/>
                </a:cubicBezTo>
                <a:cubicBezTo>
                  <a:pt x="2835621" y="150892"/>
                  <a:pt x="2819032" y="149158"/>
                  <a:pt x="2802819" y="145915"/>
                </a:cubicBezTo>
                <a:cubicBezTo>
                  <a:pt x="2774077" y="131545"/>
                  <a:pt x="2746320" y="116320"/>
                  <a:pt x="2715270" y="107005"/>
                </a:cubicBezTo>
                <a:cubicBezTo>
                  <a:pt x="2699433" y="102254"/>
                  <a:pt x="2682583" y="101627"/>
                  <a:pt x="2666631" y="97277"/>
                </a:cubicBezTo>
                <a:cubicBezTo>
                  <a:pt x="2646846" y="91881"/>
                  <a:pt x="2627720" y="84307"/>
                  <a:pt x="2608265" y="77822"/>
                </a:cubicBezTo>
                <a:cubicBezTo>
                  <a:pt x="2542052" y="55751"/>
                  <a:pt x="2623456" y="83518"/>
                  <a:pt x="2530444" y="48639"/>
                </a:cubicBezTo>
                <a:cubicBezTo>
                  <a:pt x="2520843" y="45039"/>
                  <a:pt x="2510862" y="42511"/>
                  <a:pt x="2501261" y="38911"/>
                </a:cubicBezTo>
                <a:cubicBezTo>
                  <a:pt x="2484911" y="32780"/>
                  <a:pt x="2469348" y="24474"/>
                  <a:pt x="2452623" y="19456"/>
                </a:cubicBezTo>
                <a:cubicBezTo>
                  <a:pt x="2420789" y="9906"/>
                  <a:pt x="2353288" y="3391"/>
                  <a:pt x="2326163" y="0"/>
                </a:cubicBezTo>
                <a:lnTo>
                  <a:pt x="1372853" y="9728"/>
                </a:lnTo>
                <a:cubicBezTo>
                  <a:pt x="1243019" y="12550"/>
                  <a:pt x="983746" y="29183"/>
                  <a:pt x="983746" y="29183"/>
                </a:cubicBezTo>
                <a:lnTo>
                  <a:pt x="915653" y="38911"/>
                </a:lnTo>
                <a:cubicBezTo>
                  <a:pt x="896159" y="41910"/>
                  <a:pt x="876858" y="46193"/>
                  <a:pt x="857287" y="48639"/>
                </a:cubicBezTo>
                <a:cubicBezTo>
                  <a:pt x="824951" y="52681"/>
                  <a:pt x="792436" y="55124"/>
                  <a:pt x="760010" y="58366"/>
                </a:cubicBezTo>
                <a:cubicBezTo>
                  <a:pt x="714660" y="73483"/>
                  <a:pt x="736047" y="68040"/>
                  <a:pt x="672461" y="77822"/>
                </a:cubicBezTo>
                <a:cubicBezTo>
                  <a:pt x="572298" y="93231"/>
                  <a:pt x="609189" y="86337"/>
                  <a:pt x="477908" y="97277"/>
                </a:cubicBezTo>
                <a:cubicBezTo>
                  <a:pt x="303530" y="111809"/>
                  <a:pt x="436617" y="100784"/>
                  <a:pt x="293083" y="116732"/>
                </a:cubicBezTo>
                <a:cubicBezTo>
                  <a:pt x="260695" y="120331"/>
                  <a:pt x="228232" y="123217"/>
                  <a:pt x="195806" y="126460"/>
                </a:cubicBezTo>
                <a:cubicBezTo>
                  <a:pt x="179593" y="129703"/>
                  <a:pt x="163477" y="133470"/>
                  <a:pt x="147168" y="136188"/>
                </a:cubicBezTo>
                <a:cubicBezTo>
                  <a:pt x="124552" y="139957"/>
                  <a:pt x="101415" y="140759"/>
                  <a:pt x="79074" y="145915"/>
                </a:cubicBezTo>
                <a:cubicBezTo>
                  <a:pt x="59091" y="150526"/>
                  <a:pt x="20708" y="165371"/>
                  <a:pt x="20708" y="165371"/>
                </a:cubicBezTo>
                <a:cubicBezTo>
                  <a:pt x="-2828" y="235980"/>
                  <a:pt x="-6626" y="219395"/>
                  <a:pt x="10980" y="301558"/>
                </a:cubicBezTo>
                <a:cubicBezTo>
                  <a:pt x="15277" y="321611"/>
                  <a:pt x="19060" y="342860"/>
                  <a:pt x="30436" y="359924"/>
                </a:cubicBezTo>
                <a:cubicBezTo>
                  <a:pt x="43406" y="379379"/>
                  <a:pt x="61952" y="396108"/>
                  <a:pt x="69346" y="418290"/>
                </a:cubicBezTo>
                <a:lnTo>
                  <a:pt x="88802" y="476656"/>
                </a:lnTo>
                <a:lnTo>
                  <a:pt x="98529" y="505839"/>
                </a:lnTo>
                <a:cubicBezTo>
                  <a:pt x="101772" y="577175"/>
                  <a:pt x="96021" y="649493"/>
                  <a:pt x="108257" y="719847"/>
                </a:cubicBezTo>
                <a:cubicBezTo>
                  <a:pt x="110014" y="729949"/>
                  <a:pt x="129237" y="735727"/>
                  <a:pt x="137440" y="729575"/>
                </a:cubicBezTo>
                <a:cubicBezTo>
                  <a:pt x="148136" y="721553"/>
                  <a:pt x="143495" y="703519"/>
                  <a:pt x="147168" y="690664"/>
                </a:cubicBezTo>
                <a:cubicBezTo>
                  <a:pt x="149985" y="680805"/>
                  <a:pt x="156895" y="651227"/>
                  <a:pt x="156895" y="661481"/>
                </a:cubicBezTo>
                <a:cubicBezTo>
                  <a:pt x="156895" y="713907"/>
                  <a:pt x="151204" y="713793"/>
                  <a:pt x="127712" y="749030"/>
                </a:cubicBezTo>
                <a:cubicBezTo>
                  <a:pt x="114454" y="740192"/>
                  <a:pt x="88316" y="725523"/>
                  <a:pt x="79074" y="710119"/>
                </a:cubicBezTo>
                <a:cubicBezTo>
                  <a:pt x="73799" y="701327"/>
                  <a:pt x="74621" y="689729"/>
                  <a:pt x="69346" y="680937"/>
                </a:cubicBezTo>
                <a:cubicBezTo>
                  <a:pt x="64627" y="673073"/>
                  <a:pt x="55394" y="668818"/>
                  <a:pt x="49891" y="661481"/>
                </a:cubicBezTo>
                <a:cubicBezTo>
                  <a:pt x="45541" y="655681"/>
                  <a:pt x="43406" y="648511"/>
                  <a:pt x="40163" y="6420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4-HPPD inhibitors</a:t>
            </a:r>
            <a:endParaRPr lang="en-US" sz="5400" dirty="0"/>
          </a:p>
        </p:txBody>
      </p:sp>
      <p:sp>
        <p:nvSpPr>
          <p:cNvPr id="4" name="Freeform 3"/>
          <p:cNvSpPr/>
          <p:nvPr/>
        </p:nvSpPr>
        <p:spPr>
          <a:xfrm>
            <a:off x="2801566" y="3677055"/>
            <a:ext cx="2376688" cy="612843"/>
          </a:xfrm>
          <a:custGeom>
            <a:avLst/>
            <a:gdLst>
              <a:gd name="connsiteX0" fmla="*/ 0 w 2376688"/>
              <a:gd name="connsiteY0" fmla="*/ 359924 h 612843"/>
              <a:gd name="connsiteX1" fmla="*/ 107004 w 2376688"/>
              <a:gd name="connsiteY1" fmla="*/ 311285 h 612843"/>
              <a:gd name="connsiteX2" fmla="*/ 184825 w 2376688"/>
              <a:gd name="connsiteY2" fmla="*/ 291830 h 612843"/>
              <a:gd name="connsiteX3" fmla="*/ 223736 w 2376688"/>
              <a:gd name="connsiteY3" fmla="*/ 282102 h 612843"/>
              <a:gd name="connsiteX4" fmla="*/ 311285 w 2376688"/>
              <a:gd name="connsiteY4" fmla="*/ 252919 h 612843"/>
              <a:gd name="connsiteX5" fmla="*/ 340468 w 2376688"/>
              <a:gd name="connsiteY5" fmla="*/ 243192 h 612843"/>
              <a:gd name="connsiteX6" fmla="*/ 379379 w 2376688"/>
              <a:gd name="connsiteY6" fmla="*/ 233464 h 612843"/>
              <a:gd name="connsiteX7" fmla="*/ 437745 w 2376688"/>
              <a:gd name="connsiteY7" fmla="*/ 204281 h 612843"/>
              <a:gd name="connsiteX8" fmla="*/ 505838 w 2376688"/>
              <a:gd name="connsiteY8" fmla="*/ 184826 h 612843"/>
              <a:gd name="connsiteX9" fmla="*/ 554477 w 2376688"/>
              <a:gd name="connsiteY9" fmla="*/ 165371 h 612843"/>
              <a:gd name="connsiteX10" fmla="*/ 671208 w 2376688"/>
              <a:gd name="connsiteY10" fmla="*/ 145915 h 612843"/>
              <a:gd name="connsiteX11" fmla="*/ 719847 w 2376688"/>
              <a:gd name="connsiteY11" fmla="*/ 136188 h 612843"/>
              <a:gd name="connsiteX12" fmla="*/ 758757 w 2376688"/>
              <a:gd name="connsiteY12" fmla="*/ 116732 h 612843"/>
              <a:gd name="connsiteX13" fmla="*/ 797668 w 2376688"/>
              <a:gd name="connsiteY13" fmla="*/ 87549 h 612843"/>
              <a:gd name="connsiteX14" fmla="*/ 865762 w 2376688"/>
              <a:gd name="connsiteY14" fmla="*/ 77822 h 612843"/>
              <a:gd name="connsiteX15" fmla="*/ 894945 w 2376688"/>
              <a:gd name="connsiteY15" fmla="*/ 68094 h 612843"/>
              <a:gd name="connsiteX16" fmla="*/ 963038 w 2376688"/>
              <a:gd name="connsiteY16" fmla="*/ 48639 h 612843"/>
              <a:gd name="connsiteX17" fmla="*/ 992221 w 2376688"/>
              <a:gd name="connsiteY17" fmla="*/ 29183 h 612843"/>
              <a:gd name="connsiteX18" fmla="*/ 1040860 w 2376688"/>
              <a:gd name="connsiteY18" fmla="*/ 19456 h 612843"/>
              <a:gd name="connsiteX19" fmla="*/ 1235413 w 2376688"/>
              <a:gd name="connsiteY19" fmla="*/ 0 h 612843"/>
              <a:gd name="connsiteX20" fmla="*/ 1575881 w 2376688"/>
              <a:gd name="connsiteY20" fmla="*/ 29183 h 612843"/>
              <a:gd name="connsiteX21" fmla="*/ 1643974 w 2376688"/>
              <a:gd name="connsiteY21" fmla="*/ 38911 h 612843"/>
              <a:gd name="connsiteX22" fmla="*/ 1712068 w 2376688"/>
              <a:gd name="connsiteY22" fmla="*/ 58366 h 612843"/>
              <a:gd name="connsiteX23" fmla="*/ 1867711 w 2376688"/>
              <a:gd name="connsiteY23" fmla="*/ 87549 h 612843"/>
              <a:gd name="connsiteX24" fmla="*/ 2042808 w 2376688"/>
              <a:gd name="connsiteY24" fmla="*/ 126460 h 612843"/>
              <a:gd name="connsiteX25" fmla="*/ 2110902 w 2376688"/>
              <a:gd name="connsiteY25" fmla="*/ 155643 h 612843"/>
              <a:gd name="connsiteX26" fmla="*/ 2188723 w 2376688"/>
              <a:gd name="connsiteY26" fmla="*/ 165371 h 612843"/>
              <a:gd name="connsiteX27" fmla="*/ 2217906 w 2376688"/>
              <a:gd name="connsiteY27" fmla="*/ 175098 h 612843"/>
              <a:gd name="connsiteX28" fmla="*/ 2237362 w 2376688"/>
              <a:gd name="connsiteY28" fmla="*/ 204281 h 612843"/>
              <a:gd name="connsiteX29" fmla="*/ 2247089 w 2376688"/>
              <a:gd name="connsiteY29" fmla="*/ 262647 h 612843"/>
              <a:gd name="connsiteX30" fmla="*/ 2256817 w 2376688"/>
              <a:gd name="connsiteY30" fmla="*/ 476656 h 612843"/>
              <a:gd name="connsiteX31" fmla="*/ 2266545 w 2376688"/>
              <a:gd name="connsiteY31" fmla="*/ 535022 h 612843"/>
              <a:gd name="connsiteX32" fmla="*/ 2286000 w 2376688"/>
              <a:gd name="connsiteY32" fmla="*/ 612843 h 612843"/>
              <a:gd name="connsiteX33" fmla="*/ 2324911 w 2376688"/>
              <a:gd name="connsiteY33" fmla="*/ 603115 h 612843"/>
              <a:gd name="connsiteX34" fmla="*/ 2363821 w 2376688"/>
              <a:gd name="connsiteY34" fmla="*/ 408562 h 612843"/>
              <a:gd name="connsiteX35" fmla="*/ 2354094 w 2376688"/>
              <a:gd name="connsiteY35" fmla="*/ 447473 h 612843"/>
              <a:gd name="connsiteX36" fmla="*/ 2344366 w 2376688"/>
              <a:gd name="connsiteY36" fmla="*/ 496111 h 612843"/>
              <a:gd name="connsiteX37" fmla="*/ 2334638 w 2376688"/>
              <a:gd name="connsiteY37" fmla="*/ 525294 h 612843"/>
              <a:gd name="connsiteX38" fmla="*/ 2315183 w 2376688"/>
              <a:gd name="connsiteY38" fmla="*/ 603115 h 612843"/>
              <a:gd name="connsiteX39" fmla="*/ 2237362 w 2376688"/>
              <a:gd name="connsiteY39" fmla="*/ 583660 h 612843"/>
              <a:gd name="connsiteX40" fmla="*/ 2198451 w 2376688"/>
              <a:gd name="connsiteY40" fmla="*/ 544749 h 612843"/>
              <a:gd name="connsiteX41" fmla="*/ 2149813 w 2376688"/>
              <a:gd name="connsiteY41" fmla="*/ 525294 h 612843"/>
              <a:gd name="connsiteX42" fmla="*/ 2110902 w 2376688"/>
              <a:gd name="connsiteY42" fmla="*/ 496111 h 612843"/>
              <a:gd name="connsiteX43" fmla="*/ 2023353 w 2376688"/>
              <a:gd name="connsiteY43" fmla="*/ 476656 h 6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376688" h="612843">
                <a:moveTo>
                  <a:pt x="0" y="359924"/>
                </a:moveTo>
                <a:cubicBezTo>
                  <a:pt x="143125" y="302672"/>
                  <a:pt x="-59523" y="385296"/>
                  <a:pt x="107004" y="311285"/>
                </a:cubicBezTo>
                <a:cubicBezTo>
                  <a:pt x="133074" y="299699"/>
                  <a:pt x="156444" y="298137"/>
                  <a:pt x="184825" y="291830"/>
                </a:cubicBezTo>
                <a:cubicBezTo>
                  <a:pt x="197876" y="288930"/>
                  <a:pt x="210930" y="285944"/>
                  <a:pt x="223736" y="282102"/>
                </a:cubicBezTo>
                <a:cubicBezTo>
                  <a:pt x="223786" y="282087"/>
                  <a:pt x="296669" y="257791"/>
                  <a:pt x="311285" y="252919"/>
                </a:cubicBezTo>
                <a:cubicBezTo>
                  <a:pt x="321013" y="249677"/>
                  <a:pt x="330520" y="245679"/>
                  <a:pt x="340468" y="243192"/>
                </a:cubicBezTo>
                <a:cubicBezTo>
                  <a:pt x="353438" y="239949"/>
                  <a:pt x="366524" y="237137"/>
                  <a:pt x="379379" y="233464"/>
                </a:cubicBezTo>
                <a:cubicBezTo>
                  <a:pt x="436433" y="217162"/>
                  <a:pt x="380898" y="232703"/>
                  <a:pt x="437745" y="204281"/>
                </a:cubicBezTo>
                <a:cubicBezTo>
                  <a:pt x="456474" y="194917"/>
                  <a:pt x="487147" y="191056"/>
                  <a:pt x="505838" y="184826"/>
                </a:cubicBezTo>
                <a:cubicBezTo>
                  <a:pt x="522404" y="179304"/>
                  <a:pt x="537479" y="169370"/>
                  <a:pt x="554477" y="165371"/>
                </a:cubicBezTo>
                <a:cubicBezTo>
                  <a:pt x="592875" y="156336"/>
                  <a:pt x="632527" y="153651"/>
                  <a:pt x="671208" y="145915"/>
                </a:cubicBezTo>
                <a:lnTo>
                  <a:pt x="719847" y="136188"/>
                </a:lnTo>
                <a:cubicBezTo>
                  <a:pt x="732817" y="129703"/>
                  <a:pt x="746460" y="124418"/>
                  <a:pt x="758757" y="116732"/>
                </a:cubicBezTo>
                <a:cubicBezTo>
                  <a:pt x="772505" y="108139"/>
                  <a:pt x="782431" y="93090"/>
                  <a:pt x="797668" y="87549"/>
                </a:cubicBezTo>
                <a:cubicBezTo>
                  <a:pt x="819216" y="79714"/>
                  <a:pt x="843064" y="81064"/>
                  <a:pt x="865762" y="77822"/>
                </a:cubicBezTo>
                <a:cubicBezTo>
                  <a:pt x="875490" y="74579"/>
                  <a:pt x="885124" y="71040"/>
                  <a:pt x="894945" y="68094"/>
                </a:cubicBezTo>
                <a:cubicBezTo>
                  <a:pt x="917555" y="61311"/>
                  <a:pt x="941121" y="57406"/>
                  <a:pt x="963038" y="48639"/>
                </a:cubicBezTo>
                <a:cubicBezTo>
                  <a:pt x="973893" y="44297"/>
                  <a:pt x="981274" y="33288"/>
                  <a:pt x="992221" y="29183"/>
                </a:cubicBezTo>
                <a:cubicBezTo>
                  <a:pt x="1007702" y="23378"/>
                  <a:pt x="1024518" y="21970"/>
                  <a:pt x="1040860" y="19456"/>
                </a:cubicBezTo>
                <a:cubicBezTo>
                  <a:pt x="1109748" y="8858"/>
                  <a:pt x="1163838" y="5965"/>
                  <a:pt x="1235413" y="0"/>
                </a:cubicBezTo>
                <a:cubicBezTo>
                  <a:pt x="1584830" y="15193"/>
                  <a:pt x="1339927" y="-4526"/>
                  <a:pt x="1575881" y="29183"/>
                </a:cubicBezTo>
                <a:cubicBezTo>
                  <a:pt x="1598579" y="32426"/>
                  <a:pt x="1621555" y="34107"/>
                  <a:pt x="1643974" y="38911"/>
                </a:cubicBezTo>
                <a:cubicBezTo>
                  <a:pt x="1667056" y="43857"/>
                  <a:pt x="1688986" y="53420"/>
                  <a:pt x="1712068" y="58366"/>
                </a:cubicBezTo>
                <a:cubicBezTo>
                  <a:pt x="1845871" y="87038"/>
                  <a:pt x="1710692" y="43933"/>
                  <a:pt x="1867711" y="87549"/>
                </a:cubicBezTo>
                <a:cubicBezTo>
                  <a:pt x="2021587" y="130292"/>
                  <a:pt x="1887965" y="109254"/>
                  <a:pt x="2042808" y="126460"/>
                </a:cubicBezTo>
                <a:cubicBezTo>
                  <a:pt x="2065506" y="136188"/>
                  <a:pt x="2087041" y="149280"/>
                  <a:pt x="2110902" y="155643"/>
                </a:cubicBezTo>
                <a:cubicBezTo>
                  <a:pt x="2136162" y="162379"/>
                  <a:pt x="2163002" y="160695"/>
                  <a:pt x="2188723" y="165371"/>
                </a:cubicBezTo>
                <a:cubicBezTo>
                  <a:pt x="2198811" y="167205"/>
                  <a:pt x="2208178" y="171856"/>
                  <a:pt x="2217906" y="175098"/>
                </a:cubicBezTo>
                <a:cubicBezTo>
                  <a:pt x="2224391" y="184826"/>
                  <a:pt x="2233665" y="193190"/>
                  <a:pt x="2237362" y="204281"/>
                </a:cubicBezTo>
                <a:cubicBezTo>
                  <a:pt x="2243599" y="222993"/>
                  <a:pt x="2245684" y="242973"/>
                  <a:pt x="2247089" y="262647"/>
                </a:cubicBezTo>
                <a:cubicBezTo>
                  <a:pt x="2252177" y="333876"/>
                  <a:pt x="2251729" y="405427"/>
                  <a:pt x="2256817" y="476656"/>
                </a:cubicBezTo>
                <a:cubicBezTo>
                  <a:pt x="2258222" y="496330"/>
                  <a:pt x="2262412" y="515736"/>
                  <a:pt x="2266545" y="535022"/>
                </a:cubicBezTo>
                <a:cubicBezTo>
                  <a:pt x="2272148" y="561167"/>
                  <a:pt x="2286000" y="612843"/>
                  <a:pt x="2286000" y="612843"/>
                </a:cubicBezTo>
                <a:cubicBezTo>
                  <a:pt x="2298970" y="609600"/>
                  <a:pt x="2312056" y="606788"/>
                  <a:pt x="2324911" y="603115"/>
                </a:cubicBezTo>
                <a:cubicBezTo>
                  <a:pt x="2410916" y="578543"/>
                  <a:pt x="2363821" y="575573"/>
                  <a:pt x="2363821" y="408562"/>
                </a:cubicBezTo>
                <a:cubicBezTo>
                  <a:pt x="2363821" y="395193"/>
                  <a:pt x="2356994" y="434422"/>
                  <a:pt x="2354094" y="447473"/>
                </a:cubicBezTo>
                <a:cubicBezTo>
                  <a:pt x="2350507" y="463613"/>
                  <a:pt x="2348376" y="480071"/>
                  <a:pt x="2344366" y="496111"/>
                </a:cubicBezTo>
                <a:cubicBezTo>
                  <a:pt x="2341879" y="506059"/>
                  <a:pt x="2337125" y="515346"/>
                  <a:pt x="2334638" y="525294"/>
                </a:cubicBezTo>
                <a:lnTo>
                  <a:pt x="2315183" y="603115"/>
                </a:lnTo>
                <a:cubicBezTo>
                  <a:pt x="2310078" y="602094"/>
                  <a:pt x="2248996" y="591970"/>
                  <a:pt x="2237362" y="583660"/>
                </a:cubicBezTo>
                <a:cubicBezTo>
                  <a:pt x="2222436" y="572998"/>
                  <a:pt x="2211421" y="557719"/>
                  <a:pt x="2198451" y="544749"/>
                </a:cubicBezTo>
                <a:cubicBezTo>
                  <a:pt x="2186104" y="532402"/>
                  <a:pt x="2165077" y="533774"/>
                  <a:pt x="2149813" y="525294"/>
                </a:cubicBezTo>
                <a:cubicBezTo>
                  <a:pt x="2135640" y="517420"/>
                  <a:pt x="2126283" y="501238"/>
                  <a:pt x="2110902" y="496111"/>
                </a:cubicBezTo>
                <a:cubicBezTo>
                  <a:pt x="2002786" y="460072"/>
                  <a:pt x="2056083" y="509383"/>
                  <a:pt x="2023353" y="4766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8587" y="477982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8587" y="1217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Selectivity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metabolism</a:t>
            </a:r>
          </a:p>
          <a:p>
            <a:pPr lvl="1"/>
            <a:r>
              <a:rPr lang="en-US" dirty="0" smtClean="0"/>
              <a:t>Oxidation via </a:t>
            </a:r>
            <a:r>
              <a:rPr lang="en-US" dirty="0" err="1" smtClean="0"/>
              <a:t>monooxygenases</a:t>
            </a:r>
            <a:endParaRPr lang="en-US" dirty="0" smtClean="0"/>
          </a:p>
          <a:p>
            <a:r>
              <a:rPr lang="en-US" dirty="0" err="1" smtClean="0"/>
              <a:t>Clomazone</a:t>
            </a:r>
            <a:r>
              <a:rPr lang="en-US" dirty="0" smtClean="0"/>
              <a:t> selectivity can be achieved via organophosphate insecticides, preventing metabolism to active compounds – cotton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214</Words>
  <Application>Microsoft Office PowerPoint</Application>
  <PresentationFormat>On-screen Show (4:3)</PresentationFormat>
  <Paragraphs>41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Pigment Inhibitors</vt:lpstr>
      <vt:lpstr>Pigment Inhibitors</vt:lpstr>
      <vt:lpstr>History</vt:lpstr>
      <vt:lpstr>Pigment Inhibitors</vt:lpstr>
      <vt:lpstr>Symptomology</vt:lpstr>
      <vt:lpstr>Mechanism of Action</vt:lpstr>
      <vt:lpstr>PowerPoint Presentation</vt:lpstr>
      <vt:lpstr>PowerPoint Presentation</vt:lpstr>
      <vt:lpstr>Selectivity</vt:lpstr>
      <vt:lpstr>Resistance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Pigment Inhibitors</dc:title>
  <dc:creator>Macdonald,Gregory E</dc:creator>
  <cp:lastModifiedBy>Greg</cp:lastModifiedBy>
  <cp:revision>17</cp:revision>
  <dcterms:created xsi:type="dcterms:W3CDTF">2013-03-11T10:38:07Z</dcterms:created>
  <dcterms:modified xsi:type="dcterms:W3CDTF">2015-04-07T10:34:37Z</dcterms:modified>
</cp:coreProperties>
</file>